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149da7b8b45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228143e9d41a1"/>
  </p:sldMasterIdLst>
  <p:sldIdLst>
    <p:sldId xmlns:r="http://schemas.openxmlformats.org/officeDocument/2006/relationships" id="256" r:id="Rccd99dcfd35046e8"/>
    <p:sldId xmlns:r="http://schemas.openxmlformats.org/officeDocument/2006/relationships" id="257" r:id="R90f9e53bd373499c"/>
    <p:sldId xmlns:r="http://schemas.openxmlformats.org/officeDocument/2006/relationships" id="258" r:id="R271702d432d04cd3"/>
    <p:sldId xmlns:r="http://schemas.openxmlformats.org/officeDocument/2006/relationships" id="259" r:id="Rf81233b145f94465"/>
    <p:sldId xmlns:r="http://schemas.openxmlformats.org/officeDocument/2006/relationships" id="260" r:id="Re284f8833ad94b6e"/>
    <p:sldId xmlns:r="http://schemas.openxmlformats.org/officeDocument/2006/relationships" id="261" r:id="R0956cb694dd843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228143e9d41a1" /><Relationship Type="http://schemas.openxmlformats.org/officeDocument/2006/relationships/slide" Target="/ppt/slides/slide1.xml" Id="Rccd99dcfd35046e8" /><Relationship Type="http://schemas.openxmlformats.org/officeDocument/2006/relationships/slide" Target="/ppt/slides/slide2.xml" Id="R90f9e53bd373499c" /><Relationship Type="http://schemas.openxmlformats.org/officeDocument/2006/relationships/slide" Target="/ppt/slides/slide3.xml" Id="R271702d432d04cd3" /><Relationship Type="http://schemas.openxmlformats.org/officeDocument/2006/relationships/slide" Target="/ppt/slides/slide4.xml" Id="Rf81233b145f94465" /><Relationship Type="http://schemas.openxmlformats.org/officeDocument/2006/relationships/slide" Target="/ppt/slides/slide5.xml" Id="Re284f8833ad94b6e" /><Relationship Type="http://schemas.openxmlformats.org/officeDocument/2006/relationships/slide" Target="/ppt/slides/slide6.xml" Id="R0956cb694dd843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4bba1f0c74f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925c80eb401b" /><Relationship Type="http://schemas.openxmlformats.org/officeDocument/2006/relationships/theme" Target="/ppt/slideMasters/theme/theme1.xml" Id="R5cdd0311215b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61925c80eb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e301b7de3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977e8022c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8d5208bd14c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6d6074bf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53d6b6858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6951e8bcb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 A. Kvarsnes, Arne Garborgs veg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824 446 822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