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fa67464a7b44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2a57332ea74bee"/>
  </p:sldMasterIdLst>
  <p:sldIdLst>
    <p:sldId xmlns:r="http://schemas.openxmlformats.org/officeDocument/2006/relationships" id="256" r:id="Rc4619d1b83ec4431"/>
    <p:sldId xmlns:r="http://schemas.openxmlformats.org/officeDocument/2006/relationships" id="257" r:id="Rd33b763b67494084"/>
    <p:sldId xmlns:r="http://schemas.openxmlformats.org/officeDocument/2006/relationships" id="258" r:id="R3f23c6fd038c4165"/>
    <p:sldId xmlns:r="http://schemas.openxmlformats.org/officeDocument/2006/relationships" id="259" r:id="R0266ea86c4eb4c5e"/>
    <p:sldId xmlns:r="http://schemas.openxmlformats.org/officeDocument/2006/relationships" id="260" r:id="R061945ab24b64e22"/>
    <p:sldId xmlns:r="http://schemas.openxmlformats.org/officeDocument/2006/relationships" id="261" r:id="Ra813dac841384630"/>
    <p:sldId xmlns:r="http://schemas.openxmlformats.org/officeDocument/2006/relationships" id="262" r:id="Re31dbdc40d3849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2a57332ea74bee" /><Relationship Type="http://schemas.openxmlformats.org/officeDocument/2006/relationships/slide" Target="/ppt/slides/slide1.xml" Id="Rc4619d1b83ec4431" /><Relationship Type="http://schemas.openxmlformats.org/officeDocument/2006/relationships/slide" Target="/ppt/slides/slide2.xml" Id="Rd33b763b67494084" /><Relationship Type="http://schemas.openxmlformats.org/officeDocument/2006/relationships/slide" Target="/ppt/slides/slide3.xml" Id="R3f23c6fd038c4165" /><Relationship Type="http://schemas.openxmlformats.org/officeDocument/2006/relationships/slide" Target="/ppt/slides/slide4.xml" Id="R0266ea86c4eb4c5e" /><Relationship Type="http://schemas.openxmlformats.org/officeDocument/2006/relationships/slide" Target="/ppt/slides/slide5.xml" Id="R061945ab24b64e22" /><Relationship Type="http://schemas.openxmlformats.org/officeDocument/2006/relationships/slide" Target="/ppt/slides/slide6.xml" Id="Ra813dac841384630" /><Relationship Type="http://schemas.openxmlformats.org/officeDocument/2006/relationships/slide" Target="/ppt/slides/slide7.xml" Id="Re31dbdc40d3849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c5d642afc945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c8aa9b745d46da" /><Relationship Type="http://schemas.openxmlformats.org/officeDocument/2006/relationships/theme" Target="/ppt/slideMasters/theme/theme1.xml" Id="R5bb66d6aca514b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c8aa9b745d46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baa999e70d47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f8dc20593d41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905233abe949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994a01df845b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daf3d9caa46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d7a4aff6cc41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bfd69aaf74a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EBH90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EBH90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EBH90 HOLDING AS ble etablert [år] og holder til i Sogndal.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EBH90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EBH90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EBH90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−61 037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491 092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5 808 272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7 336 943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EBH90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EILERT BROX HOLME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EBH90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Stullahaugen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6856 Sogndal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824 373 752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EBH90 HOLDING AS</a:t>
            </a:r>
          </a:p>
        </p:txBody>
      </p:sp>
    </p:spTree>
  </p:cSld>
  <p:clrMapOvr>
    <a:masterClrMapping xmlns:a="http://schemas.openxmlformats.org/drawingml/2006/main"/>
  </p:clrMapOvr>
</p:sld>
</file>