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61cdd3d99a44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2c1adaf98e44ab"/>
  </p:sldMasterIdLst>
  <p:sldIdLst>
    <p:sldId xmlns:r="http://schemas.openxmlformats.org/officeDocument/2006/relationships" id="256" r:id="R6f87534bd39a4aee"/>
    <p:sldId xmlns:r="http://schemas.openxmlformats.org/officeDocument/2006/relationships" id="257" r:id="R32b135e6d2254e72"/>
    <p:sldId xmlns:r="http://schemas.openxmlformats.org/officeDocument/2006/relationships" id="258" r:id="R7eae21afc8fe45a7"/>
    <p:sldId xmlns:r="http://schemas.openxmlformats.org/officeDocument/2006/relationships" id="259" r:id="R18d29ab75a2d4fd5"/>
    <p:sldId xmlns:r="http://schemas.openxmlformats.org/officeDocument/2006/relationships" id="260" r:id="Rd1e33b2c615d47f0"/>
    <p:sldId xmlns:r="http://schemas.openxmlformats.org/officeDocument/2006/relationships" id="261" r:id="Rae93e848b4bc4f00"/>
    <p:sldId xmlns:r="http://schemas.openxmlformats.org/officeDocument/2006/relationships" id="262" r:id="R903dbf29593c43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2c1adaf98e44ab" /><Relationship Type="http://schemas.openxmlformats.org/officeDocument/2006/relationships/slide" Target="/ppt/slides/slide1.xml" Id="R6f87534bd39a4aee" /><Relationship Type="http://schemas.openxmlformats.org/officeDocument/2006/relationships/slide" Target="/ppt/slides/slide2.xml" Id="R32b135e6d2254e72" /><Relationship Type="http://schemas.openxmlformats.org/officeDocument/2006/relationships/slide" Target="/ppt/slides/slide3.xml" Id="R7eae21afc8fe45a7" /><Relationship Type="http://schemas.openxmlformats.org/officeDocument/2006/relationships/slide" Target="/ppt/slides/slide4.xml" Id="R18d29ab75a2d4fd5" /><Relationship Type="http://schemas.openxmlformats.org/officeDocument/2006/relationships/slide" Target="/ppt/slides/slide5.xml" Id="Rd1e33b2c615d47f0" /><Relationship Type="http://schemas.openxmlformats.org/officeDocument/2006/relationships/slide" Target="/ppt/slides/slide6.xml" Id="Rae93e848b4bc4f00" /><Relationship Type="http://schemas.openxmlformats.org/officeDocument/2006/relationships/slide" Target="/ppt/slides/slide7.xml" Id="R903dbf29593c43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2b383a498746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a9080a1fd4284" /><Relationship Type="http://schemas.openxmlformats.org/officeDocument/2006/relationships/theme" Target="/ppt/slideMasters/theme/theme1.xml" Id="Rf8d4aa1738a84c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5a9080a1fd42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8c601168d49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08a0f951145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8e47affe446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0e59124604b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ca7e6e1ed4f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01a46183d43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03310da2c44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ELGAR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ELGAR KAPITAL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257 891 816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221 999 465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222 841 443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1 211 452 371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1 220 790 366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INGE SLETTHEI AS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KVIA HOLDING AS  –  11,9 %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KVIA HOLDING AS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KOMMUNALE PENSJONSKASSE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 STANGELAND HOLDING AS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OLAVS HOLDING AS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823 833 202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