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1626d298b346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65853924174c28"/>
  </p:sldMasterIdLst>
  <p:sldIdLst>
    <p:sldId xmlns:r="http://schemas.openxmlformats.org/officeDocument/2006/relationships" id="256" r:id="R5a2a037abc684eda"/>
    <p:sldId xmlns:r="http://schemas.openxmlformats.org/officeDocument/2006/relationships" id="257" r:id="R22c4c3cd94854549"/>
    <p:sldId xmlns:r="http://schemas.openxmlformats.org/officeDocument/2006/relationships" id="258" r:id="Rd25689283d814a29"/>
    <p:sldId xmlns:r="http://schemas.openxmlformats.org/officeDocument/2006/relationships" id="259" r:id="R636f18a900624087"/>
    <p:sldId xmlns:r="http://schemas.openxmlformats.org/officeDocument/2006/relationships" id="260" r:id="Rbfb197aec8fe4361"/>
    <p:sldId xmlns:r="http://schemas.openxmlformats.org/officeDocument/2006/relationships" id="261" r:id="R67ab61fb083848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5853924174c28" /><Relationship Type="http://schemas.openxmlformats.org/officeDocument/2006/relationships/slide" Target="/ppt/slides/slide1.xml" Id="R5a2a037abc684eda" /><Relationship Type="http://schemas.openxmlformats.org/officeDocument/2006/relationships/slide" Target="/ppt/slides/slide2.xml" Id="R22c4c3cd94854549" /><Relationship Type="http://schemas.openxmlformats.org/officeDocument/2006/relationships/slide" Target="/ppt/slides/slide3.xml" Id="Rd25689283d814a29" /><Relationship Type="http://schemas.openxmlformats.org/officeDocument/2006/relationships/slide" Target="/ppt/slides/slide4.xml" Id="R636f18a900624087" /><Relationship Type="http://schemas.openxmlformats.org/officeDocument/2006/relationships/slide" Target="/ppt/slides/slide5.xml" Id="Rbfb197aec8fe4361" /><Relationship Type="http://schemas.openxmlformats.org/officeDocument/2006/relationships/slide" Target="/ppt/slides/slide6.xml" Id="R67ab61fb083848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6aeae3aaf4c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8db9a9d23462a" /><Relationship Type="http://schemas.openxmlformats.org/officeDocument/2006/relationships/theme" Target="/ppt/slideMasters/theme/theme1.xml" Id="R25db2316e7f348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8db9a9d23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cb5a52b52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4ebe269fa40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a53792a92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8417a563147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c43dcdeda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3717c30d94c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ELGAR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823 833 202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KAPITAL AS</a:t>
            </a:r>
          </a:p>
        </p:txBody>
      </p:sp>
    </p:spTree>
  </p:cSld>
  <p:clrMapOvr>
    <a:masterClrMapping xmlns:a="http://schemas.openxmlformats.org/drawingml/2006/main"/>
  </p:clrMapOvr>
</p:sld>
</file>