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a68e7b2abb48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491a28db204946"/>
  </p:sldMasterIdLst>
  <p:sldIdLst>
    <p:sldId xmlns:r="http://schemas.openxmlformats.org/officeDocument/2006/relationships" id="256" r:id="R87942ff88f194f41"/>
    <p:sldId xmlns:r="http://schemas.openxmlformats.org/officeDocument/2006/relationships" id="257" r:id="Re1799d2e10bb4b92"/>
    <p:sldId xmlns:r="http://schemas.openxmlformats.org/officeDocument/2006/relationships" id="258" r:id="R73912a778e094ccd"/>
    <p:sldId xmlns:r="http://schemas.openxmlformats.org/officeDocument/2006/relationships" id="259" r:id="R5658ba2760954982"/>
    <p:sldId xmlns:r="http://schemas.openxmlformats.org/officeDocument/2006/relationships" id="260" r:id="Re5558afbce734ffc"/>
    <p:sldId xmlns:r="http://schemas.openxmlformats.org/officeDocument/2006/relationships" id="261" r:id="Rd9968daefc304df7"/>
    <p:sldId xmlns:r="http://schemas.openxmlformats.org/officeDocument/2006/relationships" id="262" r:id="R5aedefedd95043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91a28db204946" /><Relationship Type="http://schemas.openxmlformats.org/officeDocument/2006/relationships/slide" Target="/ppt/slides/slide1.xml" Id="R87942ff88f194f41" /><Relationship Type="http://schemas.openxmlformats.org/officeDocument/2006/relationships/slide" Target="/ppt/slides/slide2.xml" Id="Re1799d2e10bb4b92" /><Relationship Type="http://schemas.openxmlformats.org/officeDocument/2006/relationships/slide" Target="/ppt/slides/slide3.xml" Id="R73912a778e094ccd" /><Relationship Type="http://schemas.openxmlformats.org/officeDocument/2006/relationships/slide" Target="/ppt/slides/slide4.xml" Id="R5658ba2760954982" /><Relationship Type="http://schemas.openxmlformats.org/officeDocument/2006/relationships/slide" Target="/ppt/slides/slide5.xml" Id="Re5558afbce734ffc" /><Relationship Type="http://schemas.openxmlformats.org/officeDocument/2006/relationships/slide" Target="/ppt/slides/slide6.xml" Id="Rd9968daefc304df7" /><Relationship Type="http://schemas.openxmlformats.org/officeDocument/2006/relationships/slide" Target="/ppt/slides/slide7.xml" Id="R5aedefedd95043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6ec3bdb9944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161ee8f6d45a0" /><Relationship Type="http://schemas.openxmlformats.org/officeDocument/2006/relationships/theme" Target="/ppt/slideMasters/theme/theme1.xml" Id="R33beae13588140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4161ee8f6d45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2cea5c90048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c2dbb04ce43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32d7e5b024a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ca708b61e43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bdce1814b4c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e0e4cd2ff46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ec152bc244e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SVARTØYA 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SVARTØYA 6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2 303 424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705 159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6 981 666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9 422 745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Nordstu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823 590 512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