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0ba64379b9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13ba9e8ea4533"/>
  </p:sldMasterIdLst>
  <p:sldIdLst>
    <p:sldId xmlns:r="http://schemas.openxmlformats.org/officeDocument/2006/relationships" id="256" r:id="R457841d36058478a"/>
    <p:sldId xmlns:r="http://schemas.openxmlformats.org/officeDocument/2006/relationships" id="257" r:id="R4e356411d28647d3"/>
    <p:sldId xmlns:r="http://schemas.openxmlformats.org/officeDocument/2006/relationships" id="258" r:id="Rdd81406c8bad4909"/>
    <p:sldId xmlns:r="http://schemas.openxmlformats.org/officeDocument/2006/relationships" id="259" r:id="Rfb27e147b05a4175"/>
    <p:sldId xmlns:r="http://schemas.openxmlformats.org/officeDocument/2006/relationships" id="260" r:id="Rd919edb4cf484ceb"/>
    <p:sldId xmlns:r="http://schemas.openxmlformats.org/officeDocument/2006/relationships" id="261" r:id="R5f661075aa624cf0"/>
    <p:sldId xmlns:r="http://schemas.openxmlformats.org/officeDocument/2006/relationships" id="262" r:id="R0b4b7aec87e64d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13ba9e8ea4533" /><Relationship Type="http://schemas.openxmlformats.org/officeDocument/2006/relationships/slide" Target="/ppt/slides/slide1.xml" Id="R457841d36058478a" /><Relationship Type="http://schemas.openxmlformats.org/officeDocument/2006/relationships/slide" Target="/ppt/slides/slide2.xml" Id="R4e356411d28647d3" /><Relationship Type="http://schemas.openxmlformats.org/officeDocument/2006/relationships/slide" Target="/ppt/slides/slide3.xml" Id="Rdd81406c8bad4909" /><Relationship Type="http://schemas.openxmlformats.org/officeDocument/2006/relationships/slide" Target="/ppt/slides/slide4.xml" Id="Rfb27e147b05a4175" /><Relationship Type="http://schemas.openxmlformats.org/officeDocument/2006/relationships/slide" Target="/ppt/slides/slide5.xml" Id="Rd919edb4cf484ceb" /><Relationship Type="http://schemas.openxmlformats.org/officeDocument/2006/relationships/slide" Target="/ppt/slides/slide6.xml" Id="R5f661075aa624cf0" /><Relationship Type="http://schemas.openxmlformats.org/officeDocument/2006/relationships/slide" Target="/ppt/slides/slide7.xml" Id="R0b4b7aec87e64d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290c6fefc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2a7050a144d64" /><Relationship Type="http://schemas.openxmlformats.org/officeDocument/2006/relationships/theme" Target="/ppt/slideMasters/theme/theme1.xml" Id="Rae0b8c7ccd76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2a7050a14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29b6de951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8db8e7cf2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7aecd120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075f4398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f0886f0e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7703762d4e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84d8fea7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UBATUBA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UBATUBA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104 550 652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108 615 360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alexander@ubatuba.no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823 482 922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UBATUBA AS</a:t>
            </a:r>
          </a:p>
        </p:txBody>
      </p:sp>
    </p:spTree>
  </p:cSld>
  <p:clrMapOvr>
    <a:masterClrMapping xmlns:a="http://schemas.openxmlformats.org/drawingml/2006/main"/>
  </p:clrMapOvr>
</p:sld>
</file>