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6355dd9bbe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8b69dcce94bf6"/>
  </p:sldMasterIdLst>
  <p:sldIdLst>
    <p:sldId xmlns:r="http://schemas.openxmlformats.org/officeDocument/2006/relationships" id="256" r:id="Ra2f42e0d55524637"/>
    <p:sldId xmlns:r="http://schemas.openxmlformats.org/officeDocument/2006/relationships" id="257" r:id="R79dfd0b7a52244c0"/>
    <p:sldId xmlns:r="http://schemas.openxmlformats.org/officeDocument/2006/relationships" id="258" r:id="R11b8e24340d54512"/>
    <p:sldId xmlns:r="http://schemas.openxmlformats.org/officeDocument/2006/relationships" id="259" r:id="R30be46fbb23244d8"/>
    <p:sldId xmlns:r="http://schemas.openxmlformats.org/officeDocument/2006/relationships" id="260" r:id="R1b51849c77744266"/>
    <p:sldId xmlns:r="http://schemas.openxmlformats.org/officeDocument/2006/relationships" id="261" r:id="R9ed9328c07454d3e"/>
    <p:sldId xmlns:r="http://schemas.openxmlformats.org/officeDocument/2006/relationships" id="262" r:id="R005b2eafa945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8b69dcce94bf6" /><Relationship Type="http://schemas.openxmlformats.org/officeDocument/2006/relationships/slide" Target="/ppt/slides/slide1.xml" Id="Ra2f42e0d55524637" /><Relationship Type="http://schemas.openxmlformats.org/officeDocument/2006/relationships/slide" Target="/ppt/slides/slide2.xml" Id="R79dfd0b7a52244c0" /><Relationship Type="http://schemas.openxmlformats.org/officeDocument/2006/relationships/slide" Target="/ppt/slides/slide3.xml" Id="R11b8e24340d54512" /><Relationship Type="http://schemas.openxmlformats.org/officeDocument/2006/relationships/slide" Target="/ppt/slides/slide4.xml" Id="R30be46fbb23244d8" /><Relationship Type="http://schemas.openxmlformats.org/officeDocument/2006/relationships/slide" Target="/ppt/slides/slide5.xml" Id="R1b51849c77744266" /><Relationship Type="http://schemas.openxmlformats.org/officeDocument/2006/relationships/slide" Target="/ppt/slides/slide6.xml" Id="R9ed9328c07454d3e" /><Relationship Type="http://schemas.openxmlformats.org/officeDocument/2006/relationships/slide" Target="/ppt/slides/slide7.xml" Id="R005b2eafa945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8122fd75e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52e40483414b" /><Relationship Type="http://schemas.openxmlformats.org/officeDocument/2006/relationships/theme" Target="/ppt/slideMasters/theme/theme1.xml" Id="R6948446f762c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952e40483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51110d40c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794f1d8cc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05cf66f28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01245a62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c587cca79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c2bae6ce8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48c86be53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 CONSULTING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2 199 149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REIKVAM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Tertnesflaten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