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57edb646c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3729fed554d25"/>
  </p:sldMasterIdLst>
  <p:sldIdLst>
    <p:sldId xmlns:r="http://schemas.openxmlformats.org/officeDocument/2006/relationships" id="256" r:id="Reb6a623ddef24404"/>
    <p:sldId xmlns:r="http://schemas.openxmlformats.org/officeDocument/2006/relationships" id="257" r:id="R9a8794e5ffb647a4"/>
    <p:sldId xmlns:r="http://schemas.openxmlformats.org/officeDocument/2006/relationships" id="258" r:id="R7063c90445be4847"/>
    <p:sldId xmlns:r="http://schemas.openxmlformats.org/officeDocument/2006/relationships" id="259" r:id="R03c10785926944de"/>
    <p:sldId xmlns:r="http://schemas.openxmlformats.org/officeDocument/2006/relationships" id="260" r:id="Re5e8cceeb4a04d2a"/>
    <p:sldId xmlns:r="http://schemas.openxmlformats.org/officeDocument/2006/relationships" id="261" r:id="Rcdecda416f5a4707"/>
    <p:sldId xmlns:r="http://schemas.openxmlformats.org/officeDocument/2006/relationships" id="262" r:id="R71c00e0bd328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3729fed554d25" /><Relationship Type="http://schemas.openxmlformats.org/officeDocument/2006/relationships/slide" Target="/ppt/slides/slide1.xml" Id="Reb6a623ddef24404" /><Relationship Type="http://schemas.openxmlformats.org/officeDocument/2006/relationships/slide" Target="/ppt/slides/slide2.xml" Id="R9a8794e5ffb647a4" /><Relationship Type="http://schemas.openxmlformats.org/officeDocument/2006/relationships/slide" Target="/ppt/slides/slide3.xml" Id="R7063c90445be4847" /><Relationship Type="http://schemas.openxmlformats.org/officeDocument/2006/relationships/slide" Target="/ppt/slides/slide4.xml" Id="R03c10785926944de" /><Relationship Type="http://schemas.openxmlformats.org/officeDocument/2006/relationships/slide" Target="/ppt/slides/slide5.xml" Id="Re5e8cceeb4a04d2a" /><Relationship Type="http://schemas.openxmlformats.org/officeDocument/2006/relationships/slide" Target="/ppt/slides/slide6.xml" Id="Rcdecda416f5a4707" /><Relationship Type="http://schemas.openxmlformats.org/officeDocument/2006/relationships/slide" Target="/ppt/slides/slide7.xml" Id="R71c00e0bd328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5a850191b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bdd2905c4076" /><Relationship Type="http://schemas.openxmlformats.org/officeDocument/2006/relationships/theme" Target="/ppt/slideMasters/theme/theme1.xml" Id="Re0b7e3f871c6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4bdd2905c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92e77d52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15e58c599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f340c642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8bed8feb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0faceac8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ee321dd89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a1ae66204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