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736d30a02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886378431455e"/>
  </p:sldMasterIdLst>
  <p:sldIdLst>
    <p:sldId xmlns:r="http://schemas.openxmlformats.org/officeDocument/2006/relationships" id="256" r:id="R562b255f16254ef7"/>
    <p:sldId xmlns:r="http://schemas.openxmlformats.org/officeDocument/2006/relationships" id="257" r:id="Rb6ee31dbc0dd4fb4"/>
    <p:sldId xmlns:r="http://schemas.openxmlformats.org/officeDocument/2006/relationships" id="258" r:id="R7087a179858b4904"/>
    <p:sldId xmlns:r="http://schemas.openxmlformats.org/officeDocument/2006/relationships" id="259" r:id="Ra0c533205df54657"/>
    <p:sldId xmlns:r="http://schemas.openxmlformats.org/officeDocument/2006/relationships" id="260" r:id="R749642dcb08841b1"/>
    <p:sldId xmlns:r="http://schemas.openxmlformats.org/officeDocument/2006/relationships" id="261" r:id="Rc677305e4b934af2"/>
    <p:sldId xmlns:r="http://schemas.openxmlformats.org/officeDocument/2006/relationships" id="262" r:id="R10bd276c0c3b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886378431455e" /><Relationship Type="http://schemas.openxmlformats.org/officeDocument/2006/relationships/slide" Target="/ppt/slides/slide1.xml" Id="R562b255f16254ef7" /><Relationship Type="http://schemas.openxmlformats.org/officeDocument/2006/relationships/slide" Target="/ppt/slides/slide2.xml" Id="Rb6ee31dbc0dd4fb4" /><Relationship Type="http://schemas.openxmlformats.org/officeDocument/2006/relationships/slide" Target="/ppt/slides/slide3.xml" Id="R7087a179858b4904" /><Relationship Type="http://schemas.openxmlformats.org/officeDocument/2006/relationships/slide" Target="/ppt/slides/slide4.xml" Id="Ra0c533205df54657" /><Relationship Type="http://schemas.openxmlformats.org/officeDocument/2006/relationships/slide" Target="/ppt/slides/slide5.xml" Id="R749642dcb08841b1" /><Relationship Type="http://schemas.openxmlformats.org/officeDocument/2006/relationships/slide" Target="/ppt/slides/slide6.xml" Id="Rc677305e4b934af2" /><Relationship Type="http://schemas.openxmlformats.org/officeDocument/2006/relationships/slide" Target="/ppt/slides/slide7.xml" Id="R10bd276c0c3b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f3964f6f0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4346b1314b7d" /><Relationship Type="http://schemas.openxmlformats.org/officeDocument/2006/relationships/theme" Target="/ppt/slideMasters/theme/theme1.xml" Id="Rea7eafb8ab32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f4346b131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f3850b4b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ac0e46a7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66ea45e2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cdbbced3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d8be5ffd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0dceb255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79af511c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