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55909f35e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32df2203c4f26"/>
  </p:sldMasterIdLst>
  <p:sldIdLst>
    <p:sldId xmlns:r="http://schemas.openxmlformats.org/officeDocument/2006/relationships" id="256" r:id="R03028355efe04c95"/>
    <p:sldId xmlns:r="http://schemas.openxmlformats.org/officeDocument/2006/relationships" id="257" r:id="R3cac4c713e0e408e"/>
    <p:sldId xmlns:r="http://schemas.openxmlformats.org/officeDocument/2006/relationships" id="258" r:id="R931321e594fb4f50"/>
    <p:sldId xmlns:r="http://schemas.openxmlformats.org/officeDocument/2006/relationships" id="259" r:id="R60916838d18e4952"/>
    <p:sldId xmlns:r="http://schemas.openxmlformats.org/officeDocument/2006/relationships" id="260" r:id="R2ba3982c2d034803"/>
    <p:sldId xmlns:r="http://schemas.openxmlformats.org/officeDocument/2006/relationships" id="261" r:id="R7e7f910d73b14b44"/>
    <p:sldId xmlns:r="http://schemas.openxmlformats.org/officeDocument/2006/relationships" id="262" r:id="Rae75259963b0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32df2203c4f26" /><Relationship Type="http://schemas.openxmlformats.org/officeDocument/2006/relationships/slide" Target="/ppt/slides/slide1.xml" Id="R03028355efe04c95" /><Relationship Type="http://schemas.openxmlformats.org/officeDocument/2006/relationships/slide" Target="/ppt/slides/slide2.xml" Id="R3cac4c713e0e408e" /><Relationship Type="http://schemas.openxmlformats.org/officeDocument/2006/relationships/slide" Target="/ppt/slides/slide3.xml" Id="R931321e594fb4f50" /><Relationship Type="http://schemas.openxmlformats.org/officeDocument/2006/relationships/slide" Target="/ppt/slides/slide4.xml" Id="R60916838d18e4952" /><Relationship Type="http://schemas.openxmlformats.org/officeDocument/2006/relationships/slide" Target="/ppt/slides/slide5.xml" Id="R2ba3982c2d034803" /><Relationship Type="http://schemas.openxmlformats.org/officeDocument/2006/relationships/slide" Target="/ppt/slides/slide6.xml" Id="R7e7f910d73b14b44" /><Relationship Type="http://schemas.openxmlformats.org/officeDocument/2006/relationships/slide" Target="/ppt/slides/slide7.xml" Id="Rae75259963b0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c9039b49e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93e2ac3204ac2" /><Relationship Type="http://schemas.openxmlformats.org/officeDocument/2006/relationships/theme" Target="/ppt/slideMasters/theme/theme1.xml" Id="R42e43bb402d7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93e2ac320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f2361c92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607d3156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7ca052fa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8cd7838e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1821a9a31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9f4f657943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ea106562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