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bca211aba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c96409bcb4728"/>
  </p:sldMasterIdLst>
  <p:sldIdLst>
    <p:sldId xmlns:r="http://schemas.openxmlformats.org/officeDocument/2006/relationships" id="256" r:id="Ra96ce9e9896a40bb"/>
    <p:sldId xmlns:r="http://schemas.openxmlformats.org/officeDocument/2006/relationships" id="257" r:id="Rcbfe8971515c4074"/>
    <p:sldId xmlns:r="http://schemas.openxmlformats.org/officeDocument/2006/relationships" id="258" r:id="R9500853e71194587"/>
    <p:sldId xmlns:r="http://schemas.openxmlformats.org/officeDocument/2006/relationships" id="259" r:id="Ra98b3d7928814c2a"/>
    <p:sldId xmlns:r="http://schemas.openxmlformats.org/officeDocument/2006/relationships" id="260" r:id="R0f6d98dff74d4ad7"/>
    <p:sldId xmlns:r="http://schemas.openxmlformats.org/officeDocument/2006/relationships" id="261" r:id="R06664e87aa1341b1"/>
    <p:sldId xmlns:r="http://schemas.openxmlformats.org/officeDocument/2006/relationships" id="262" r:id="Rf3aca792895b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c96409bcb4728" /><Relationship Type="http://schemas.openxmlformats.org/officeDocument/2006/relationships/slide" Target="/ppt/slides/slide1.xml" Id="Ra96ce9e9896a40bb" /><Relationship Type="http://schemas.openxmlformats.org/officeDocument/2006/relationships/slide" Target="/ppt/slides/slide2.xml" Id="Rcbfe8971515c4074" /><Relationship Type="http://schemas.openxmlformats.org/officeDocument/2006/relationships/slide" Target="/ppt/slides/slide3.xml" Id="R9500853e71194587" /><Relationship Type="http://schemas.openxmlformats.org/officeDocument/2006/relationships/slide" Target="/ppt/slides/slide4.xml" Id="Ra98b3d7928814c2a" /><Relationship Type="http://schemas.openxmlformats.org/officeDocument/2006/relationships/slide" Target="/ppt/slides/slide5.xml" Id="R0f6d98dff74d4ad7" /><Relationship Type="http://schemas.openxmlformats.org/officeDocument/2006/relationships/slide" Target="/ppt/slides/slide6.xml" Id="R06664e87aa1341b1" /><Relationship Type="http://schemas.openxmlformats.org/officeDocument/2006/relationships/slide" Target="/ppt/slides/slide7.xml" Id="Rf3aca792895b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657e03222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88b4886d6464c" /><Relationship Type="http://schemas.openxmlformats.org/officeDocument/2006/relationships/theme" Target="/ppt/slideMasters/theme/theme1.xml" Id="R9e9a62262261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88b4886d6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74299d30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b2ba4b0e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492549e7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b810bfcc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fac319a5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2692d47f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e51d2212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