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70252ae15f4c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7802bdc05849c5"/>
  </p:sldMasterIdLst>
  <p:sldIdLst>
    <p:sldId xmlns:r="http://schemas.openxmlformats.org/officeDocument/2006/relationships" id="256" r:id="R79be527d52734e95"/>
    <p:sldId xmlns:r="http://schemas.openxmlformats.org/officeDocument/2006/relationships" id="257" r:id="R05a0809c47754115"/>
    <p:sldId xmlns:r="http://schemas.openxmlformats.org/officeDocument/2006/relationships" id="258" r:id="R865ef49de5d64a8a"/>
    <p:sldId xmlns:r="http://schemas.openxmlformats.org/officeDocument/2006/relationships" id="259" r:id="Rb4e14904f52544b5"/>
    <p:sldId xmlns:r="http://schemas.openxmlformats.org/officeDocument/2006/relationships" id="260" r:id="R38b15e807faf4803"/>
    <p:sldId xmlns:r="http://schemas.openxmlformats.org/officeDocument/2006/relationships" id="261" r:id="R49c60022a79143b5"/>
    <p:sldId xmlns:r="http://schemas.openxmlformats.org/officeDocument/2006/relationships" id="262" r:id="Re20c45cfea93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802bdc05849c5" /><Relationship Type="http://schemas.openxmlformats.org/officeDocument/2006/relationships/slide" Target="/ppt/slides/slide1.xml" Id="R79be527d52734e95" /><Relationship Type="http://schemas.openxmlformats.org/officeDocument/2006/relationships/slide" Target="/ppt/slides/slide2.xml" Id="R05a0809c47754115" /><Relationship Type="http://schemas.openxmlformats.org/officeDocument/2006/relationships/slide" Target="/ppt/slides/slide3.xml" Id="R865ef49de5d64a8a" /><Relationship Type="http://schemas.openxmlformats.org/officeDocument/2006/relationships/slide" Target="/ppt/slides/slide4.xml" Id="Rb4e14904f52544b5" /><Relationship Type="http://schemas.openxmlformats.org/officeDocument/2006/relationships/slide" Target="/ppt/slides/slide5.xml" Id="R38b15e807faf4803" /><Relationship Type="http://schemas.openxmlformats.org/officeDocument/2006/relationships/slide" Target="/ppt/slides/slide6.xml" Id="R49c60022a79143b5" /><Relationship Type="http://schemas.openxmlformats.org/officeDocument/2006/relationships/slide" Target="/ppt/slides/slide7.xml" Id="Re20c45cfea93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f582d9f894d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15df974784a62" /><Relationship Type="http://schemas.openxmlformats.org/officeDocument/2006/relationships/theme" Target="/ppt/slideMasters/theme/theme1.xml" Id="R8bc8a3f618e442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15df974784a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2b613d8a643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03889f50044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e4b8ede5f4e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c60d46dd041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e7459c7e447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4ae319e0847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503e6d00a44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HELGELAND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HELGELAND REVISJON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20 473 222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2 154 905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1 777 564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4 767 496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11 541 901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BRILLIANT INVESTING AS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PER ERIK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VOLDSUND GEIR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GREVA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T.O. HOLDING AS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Jektveien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823 130 422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HELGELAND REVISJON AS</a:t>
            </a:r>
          </a:p>
        </p:txBody>
      </p:sp>
    </p:spTree>
  </p:cSld>
  <p:clrMapOvr>
    <a:masterClrMapping xmlns:a="http://schemas.openxmlformats.org/drawingml/2006/main"/>
  </p:clrMapOvr>
</p:sld>
</file>