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3f12785d6942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b1836bb3a04605"/>
  </p:sldMasterIdLst>
  <p:sldIdLst>
    <p:sldId xmlns:r="http://schemas.openxmlformats.org/officeDocument/2006/relationships" id="256" r:id="Rc31a719679894d77"/>
    <p:sldId xmlns:r="http://schemas.openxmlformats.org/officeDocument/2006/relationships" id="257" r:id="Ra86801815e634ccb"/>
    <p:sldId xmlns:r="http://schemas.openxmlformats.org/officeDocument/2006/relationships" id="258" r:id="R5bb60d39c91d4248"/>
    <p:sldId xmlns:r="http://schemas.openxmlformats.org/officeDocument/2006/relationships" id="259" r:id="R9fff524f1d3d4b2b"/>
    <p:sldId xmlns:r="http://schemas.openxmlformats.org/officeDocument/2006/relationships" id="260" r:id="Rd754209a7ee146ee"/>
    <p:sldId xmlns:r="http://schemas.openxmlformats.org/officeDocument/2006/relationships" id="261" r:id="R74befd16abb7414e"/>
    <p:sldId xmlns:r="http://schemas.openxmlformats.org/officeDocument/2006/relationships" id="262" r:id="R001d534d8e5e48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b1836bb3a04605" /><Relationship Type="http://schemas.openxmlformats.org/officeDocument/2006/relationships/slide" Target="/ppt/slides/slide1.xml" Id="Rc31a719679894d77" /><Relationship Type="http://schemas.openxmlformats.org/officeDocument/2006/relationships/slide" Target="/ppt/slides/slide2.xml" Id="Ra86801815e634ccb" /><Relationship Type="http://schemas.openxmlformats.org/officeDocument/2006/relationships/slide" Target="/ppt/slides/slide3.xml" Id="R5bb60d39c91d4248" /><Relationship Type="http://schemas.openxmlformats.org/officeDocument/2006/relationships/slide" Target="/ppt/slides/slide4.xml" Id="R9fff524f1d3d4b2b" /><Relationship Type="http://schemas.openxmlformats.org/officeDocument/2006/relationships/slide" Target="/ppt/slides/slide5.xml" Id="Rd754209a7ee146ee" /><Relationship Type="http://schemas.openxmlformats.org/officeDocument/2006/relationships/slide" Target="/ppt/slides/slide6.xml" Id="R74befd16abb7414e" /><Relationship Type="http://schemas.openxmlformats.org/officeDocument/2006/relationships/slide" Target="/ppt/slides/slide7.xml" Id="R001d534d8e5e48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c79f3b8bd447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1291c81e843c5" /><Relationship Type="http://schemas.openxmlformats.org/officeDocument/2006/relationships/theme" Target="/ppt/slideMasters/theme/theme1.xml" Id="Rab80b320269e45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e1291c81e843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621bc5fbc4e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07120cd9f40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c8d77272c4c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400b5755046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d1dc2e6814a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e81c12ba444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dbc9daa1d42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INSURANCE AND PENSIONS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INSURANCE AND PENSIONS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−4 426 446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118 733 772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52 677 037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168 438 799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EGW PENSION AND LIFE INSURANCE HOLD  –  54,6 %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THOMAS VINGE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THOMAS VINGE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THOMAS VINGE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822 983 502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