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a82460d0dd4e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c78b1940a54dda"/>
  </p:sldMasterIdLst>
  <p:sldIdLst>
    <p:sldId xmlns:r="http://schemas.openxmlformats.org/officeDocument/2006/relationships" id="256" r:id="R06af671879bf44d1"/>
    <p:sldId xmlns:r="http://schemas.openxmlformats.org/officeDocument/2006/relationships" id="257" r:id="R745e412a4c324835"/>
    <p:sldId xmlns:r="http://schemas.openxmlformats.org/officeDocument/2006/relationships" id="258" r:id="R8f98d2adfce94ea7"/>
    <p:sldId xmlns:r="http://schemas.openxmlformats.org/officeDocument/2006/relationships" id="259" r:id="R47e768328b404253"/>
    <p:sldId xmlns:r="http://schemas.openxmlformats.org/officeDocument/2006/relationships" id="260" r:id="Rc46b3f7df5454aa6"/>
    <p:sldId xmlns:r="http://schemas.openxmlformats.org/officeDocument/2006/relationships" id="261" r:id="R87f7ed519a794d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c78b1940a54dda" /><Relationship Type="http://schemas.openxmlformats.org/officeDocument/2006/relationships/slide" Target="/ppt/slides/slide1.xml" Id="R06af671879bf44d1" /><Relationship Type="http://schemas.openxmlformats.org/officeDocument/2006/relationships/slide" Target="/ppt/slides/slide2.xml" Id="R745e412a4c324835" /><Relationship Type="http://schemas.openxmlformats.org/officeDocument/2006/relationships/slide" Target="/ppt/slides/slide3.xml" Id="R8f98d2adfce94ea7" /><Relationship Type="http://schemas.openxmlformats.org/officeDocument/2006/relationships/slide" Target="/ppt/slides/slide4.xml" Id="R47e768328b404253" /><Relationship Type="http://schemas.openxmlformats.org/officeDocument/2006/relationships/slide" Target="/ppt/slides/slide5.xml" Id="Rc46b3f7df5454aa6" /><Relationship Type="http://schemas.openxmlformats.org/officeDocument/2006/relationships/slide" Target="/ppt/slides/slide6.xml" Id="R87f7ed519a794d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5dbcc5c07347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55afd50c54127" /><Relationship Type="http://schemas.openxmlformats.org/officeDocument/2006/relationships/theme" Target="/ppt/slideMasters/theme/theme1.xml" Id="R4b57e02c0a3c44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c55afd50c541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034b73ae247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62ad44fd244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c1a7409904a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a6c407e6d4e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e8269c02f4b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d879a3c1e49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INSURANCE AND PENSIONS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822 983 502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