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bd154c90f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b0577ad514485"/>
  </p:sldMasterIdLst>
  <p:sldIdLst>
    <p:sldId xmlns:r="http://schemas.openxmlformats.org/officeDocument/2006/relationships" id="256" r:id="Rc13d1cfd1b0c4394"/>
    <p:sldId xmlns:r="http://schemas.openxmlformats.org/officeDocument/2006/relationships" id="257" r:id="R60d74390939742a7"/>
    <p:sldId xmlns:r="http://schemas.openxmlformats.org/officeDocument/2006/relationships" id="258" r:id="R5efaf46901154119"/>
    <p:sldId xmlns:r="http://schemas.openxmlformats.org/officeDocument/2006/relationships" id="259" r:id="R168fccb1a8f4429c"/>
    <p:sldId xmlns:r="http://schemas.openxmlformats.org/officeDocument/2006/relationships" id="260" r:id="R9395bce6a16c4af1"/>
    <p:sldId xmlns:r="http://schemas.openxmlformats.org/officeDocument/2006/relationships" id="261" r:id="Rddec4ad7e00546ef"/>
    <p:sldId xmlns:r="http://schemas.openxmlformats.org/officeDocument/2006/relationships" id="262" r:id="R85e45034ef7f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b0577ad514485" /><Relationship Type="http://schemas.openxmlformats.org/officeDocument/2006/relationships/slide" Target="/ppt/slides/slide1.xml" Id="Rc13d1cfd1b0c4394" /><Relationship Type="http://schemas.openxmlformats.org/officeDocument/2006/relationships/slide" Target="/ppt/slides/slide2.xml" Id="R60d74390939742a7" /><Relationship Type="http://schemas.openxmlformats.org/officeDocument/2006/relationships/slide" Target="/ppt/slides/slide3.xml" Id="R5efaf46901154119" /><Relationship Type="http://schemas.openxmlformats.org/officeDocument/2006/relationships/slide" Target="/ppt/slides/slide4.xml" Id="R168fccb1a8f4429c" /><Relationship Type="http://schemas.openxmlformats.org/officeDocument/2006/relationships/slide" Target="/ppt/slides/slide5.xml" Id="R9395bce6a16c4af1" /><Relationship Type="http://schemas.openxmlformats.org/officeDocument/2006/relationships/slide" Target="/ppt/slides/slide6.xml" Id="Rddec4ad7e00546ef" /><Relationship Type="http://schemas.openxmlformats.org/officeDocument/2006/relationships/slide" Target="/ppt/slides/slide7.xml" Id="R85e45034ef7f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251b6ff7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6acc1dbe4fdf" /><Relationship Type="http://schemas.openxmlformats.org/officeDocument/2006/relationships/theme" Target="/ppt/slideMasters/theme/theme1.xml" Id="Readc62706d51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16acc1dbe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331d7e65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56825edc4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b1a51192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6c5e7e72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b3e58240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ea662a6f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015b564ce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