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988648b93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59bc854a942f2"/>
  </p:sldMasterIdLst>
  <p:sldIdLst>
    <p:sldId xmlns:r="http://schemas.openxmlformats.org/officeDocument/2006/relationships" id="256" r:id="Rab46be9ab45f4162"/>
    <p:sldId xmlns:r="http://schemas.openxmlformats.org/officeDocument/2006/relationships" id="257" r:id="R50b58201e59645b0"/>
    <p:sldId xmlns:r="http://schemas.openxmlformats.org/officeDocument/2006/relationships" id="258" r:id="R4ba11f4026164df9"/>
    <p:sldId xmlns:r="http://schemas.openxmlformats.org/officeDocument/2006/relationships" id="259" r:id="R35e65f80803e443f"/>
    <p:sldId xmlns:r="http://schemas.openxmlformats.org/officeDocument/2006/relationships" id="260" r:id="Rab35724b0bd54e0f"/>
    <p:sldId xmlns:r="http://schemas.openxmlformats.org/officeDocument/2006/relationships" id="261" r:id="Rdebedb390a5347c5"/>
    <p:sldId xmlns:r="http://schemas.openxmlformats.org/officeDocument/2006/relationships" id="262" r:id="Rfd729b0a3944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59bc854a942f2" /><Relationship Type="http://schemas.openxmlformats.org/officeDocument/2006/relationships/slide" Target="/ppt/slides/slide1.xml" Id="Rab46be9ab45f4162" /><Relationship Type="http://schemas.openxmlformats.org/officeDocument/2006/relationships/slide" Target="/ppt/slides/slide2.xml" Id="R50b58201e59645b0" /><Relationship Type="http://schemas.openxmlformats.org/officeDocument/2006/relationships/slide" Target="/ppt/slides/slide3.xml" Id="R4ba11f4026164df9" /><Relationship Type="http://schemas.openxmlformats.org/officeDocument/2006/relationships/slide" Target="/ppt/slides/slide4.xml" Id="R35e65f80803e443f" /><Relationship Type="http://schemas.openxmlformats.org/officeDocument/2006/relationships/slide" Target="/ppt/slides/slide5.xml" Id="Rab35724b0bd54e0f" /><Relationship Type="http://schemas.openxmlformats.org/officeDocument/2006/relationships/slide" Target="/ppt/slides/slide6.xml" Id="Rdebedb390a5347c5" /><Relationship Type="http://schemas.openxmlformats.org/officeDocument/2006/relationships/slide" Target="/ppt/slides/slide7.xml" Id="Rfd729b0a3944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17cdaeec4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6d579812d4086" /><Relationship Type="http://schemas.openxmlformats.org/officeDocument/2006/relationships/theme" Target="/ppt/slideMasters/theme/theme1.xml" Id="R853f79af50d640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6d579812d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81acf615b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2becceace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cf8e379f9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334081950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761a641d6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852194b2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c7fc7bc2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