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10f6eeb27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ac67f1f7d4ea2"/>
  </p:sldMasterIdLst>
  <p:sldIdLst>
    <p:sldId xmlns:r="http://schemas.openxmlformats.org/officeDocument/2006/relationships" id="256" r:id="Rb21125a1b4d14a1f"/>
    <p:sldId xmlns:r="http://schemas.openxmlformats.org/officeDocument/2006/relationships" id="257" r:id="R1c6a1fab0eeb4ee8"/>
    <p:sldId xmlns:r="http://schemas.openxmlformats.org/officeDocument/2006/relationships" id="258" r:id="Rfc792d7604c6479c"/>
    <p:sldId xmlns:r="http://schemas.openxmlformats.org/officeDocument/2006/relationships" id="259" r:id="R6e7e57ad22c64a08"/>
    <p:sldId xmlns:r="http://schemas.openxmlformats.org/officeDocument/2006/relationships" id="260" r:id="R1932dc0be5a64ee8"/>
    <p:sldId xmlns:r="http://schemas.openxmlformats.org/officeDocument/2006/relationships" id="261" r:id="R92b5b9069271400e"/>
    <p:sldId xmlns:r="http://schemas.openxmlformats.org/officeDocument/2006/relationships" id="262" r:id="Rb80975d6f8c0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ac67f1f7d4ea2" /><Relationship Type="http://schemas.openxmlformats.org/officeDocument/2006/relationships/slide" Target="/ppt/slides/slide1.xml" Id="Rb21125a1b4d14a1f" /><Relationship Type="http://schemas.openxmlformats.org/officeDocument/2006/relationships/slide" Target="/ppt/slides/slide2.xml" Id="R1c6a1fab0eeb4ee8" /><Relationship Type="http://schemas.openxmlformats.org/officeDocument/2006/relationships/slide" Target="/ppt/slides/slide3.xml" Id="Rfc792d7604c6479c" /><Relationship Type="http://schemas.openxmlformats.org/officeDocument/2006/relationships/slide" Target="/ppt/slides/slide4.xml" Id="R6e7e57ad22c64a08" /><Relationship Type="http://schemas.openxmlformats.org/officeDocument/2006/relationships/slide" Target="/ppt/slides/slide5.xml" Id="R1932dc0be5a64ee8" /><Relationship Type="http://schemas.openxmlformats.org/officeDocument/2006/relationships/slide" Target="/ppt/slides/slide6.xml" Id="R92b5b9069271400e" /><Relationship Type="http://schemas.openxmlformats.org/officeDocument/2006/relationships/slide" Target="/ppt/slides/slide7.xml" Id="Rb80975d6f8c0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78bb01907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0dee0bbe147c6" /><Relationship Type="http://schemas.openxmlformats.org/officeDocument/2006/relationships/theme" Target="/ppt/slideMasters/theme/theme1.xml" Id="R1564ec1ee314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0dee0bbe1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2385e9f04c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87c4954d1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ee6623f26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2c79466d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3d57981c9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ada9c65f740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e40c2fb49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1 894 627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SUN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FREDRIK HØIMYR EDVARDSEN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822 356 362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