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61eefed684b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cefe722654381"/>
  </p:sldMasterIdLst>
  <p:sldIdLst>
    <p:sldId xmlns:r="http://schemas.openxmlformats.org/officeDocument/2006/relationships" id="256" r:id="R198446c6847e4dc2"/>
    <p:sldId xmlns:r="http://schemas.openxmlformats.org/officeDocument/2006/relationships" id="257" r:id="Rc523eb2d39254752"/>
    <p:sldId xmlns:r="http://schemas.openxmlformats.org/officeDocument/2006/relationships" id="258" r:id="Rd270d6ec17fc4f98"/>
    <p:sldId xmlns:r="http://schemas.openxmlformats.org/officeDocument/2006/relationships" id="259" r:id="R4cb15d859b3b452b"/>
    <p:sldId xmlns:r="http://schemas.openxmlformats.org/officeDocument/2006/relationships" id="260" r:id="R7a630b686efc4dfe"/>
    <p:sldId xmlns:r="http://schemas.openxmlformats.org/officeDocument/2006/relationships" id="261" r:id="R713086c769f842a6"/>
    <p:sldId xmlns:r="http://schemas.openxmlformats.org/officeDocument/2006/relationships" id="262" r:id="R79929b18f6504e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cefe722654381" /><Relationship Type="http://schemas.openxmlformats.org/officeDocument/2006/relationships/slide" Target="/ppt/slides/slide1.xml" Id="R198446c6847e4dc2" /><Relationship Type="http://schemas.openxmlformats.org/officeDocument/2006/relationships/slide" Target="/ppt/slides/slide2.xml" Id="Rc523eb2d39254752" /><Relationship Type="http://schemas.openxmlformats.org/officeDocument/2006/relationships/slide" Target="/ppt/slides/slide3.xml" Id="Rd270d6ec17fc4f98" /><Relationship Type="http://schemas.openxmlformats.org/officeDocument/2006/relationships/slide" Target="/ppt/slides/slide4.xml" Id="R4cb15d859b3b452b" /><Relationship Type="http://schemas.openxmlformats.org/officeDocument/2006/relationships/slide" Target="/ppt/slides/slide5.xml" Id="R7a630b686efc4dfe" /><Relationship Type="http://schemas.openxmlformats.org/officeDocument/2006/relationships/slide" Target="/ppt/slides/slide6.xml" Id="R713086c769f842a6" /><Relationship Type="http://schemas.openxmlformats.org/officeDocument/2006/relationships/slide" Target="/ppt/slides/slide7.xml" Id="R79929b18f6504e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975d185cf45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8e81779124cab" /><Relationship Type="http://schemas.openxmlformats.org/officeDocument/2006/relationships/theme" Target="/ppt/slideMasters/theme/theme1.xml" Id="Rf37dafa0cd0f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8e81779124c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796936a30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f5ed01ff94b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aa8f88cd146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fa425da33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eb4631db547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4ca94de3148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69f79395a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 HOLDCO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11 008 182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12 940 965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17 784 560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INGEBRIKT HILDRE BJØRKHAUG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Ingebrikt Bjørkhaug, Søvikmarka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822 308 392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