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a87ae359d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12fd9ec1e4dbb"/>
  </p:sldMasterIdLst>
  <p:sldIdLst>
    <p:sldId xmlns:r="http://schemas.openxmlformats.org/officeDocument/2006/relationships" id="256" r:id="R4e2b2ba8166d4c15"/>
    <p:sldId xmlns:r="http://schemas.openxmlformats.org/officeDocument/2006/relationships" id="257" r:id="R9ac71a31ed7c4739"/>
    <p:sldId xmlns:r="http://schemas.openxmlformats.org/officeDocument/2006/relationships" id="258" r:id="R62531ee8e200485c"/>
    <p:sldId xmlns:r="http://schemas.openxmlformats.org/officeDocument/2006/relationships" id="259" r:id="Rf9f7db9a1a9249e7"/>
    <p:sldId xmlns:r="http://schemas.openxmlformats.org/officeDocument/2006/relationships" id="260" r:id="R8d8100c4e095457e"/>
    <p:sldId xmlns:r="http://schemas.openxmlformats.org/officeDocument/2006/relationships" id="261" r:id="R433afa25fe73452d"/>
    <p:sldId xmlns:r="http://schemas.openxmlformats.org/officeDocument/2006/relationships" id="262" r:id="Re3ecc3ea9801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12fd9ec1e4dbb" /><Relationship Type="http://schemas.openxmlformats.org/officeDocument/2006/relationships/slide" Target="/ppt/slides/slide1.xml" Id="R4e2b2ba8166d4c15" /><Relationship Type="http://schemas.openxmlformats.org/officeDocument/2006/relationships/slide" Target="/ppt/slides/slide2.xml" Id="R9ac71a31ed7c4739" /><Relationship Type="http://schemas.openxmlformats.org/officeDocument/2006/relationships/slide" Target="/ppt/slides/slide3.xml" Id="R62531ee8e200485c" /><Relationship Type="http://schemas.openxmlformats.org/officeDocument/2006/relationships/slide" Target="/ppt/slides/slide4.xml" Id="Rf9f7db9a1a9249e7" /><Relationship Type="http://schemas.openxmlformats.org/officeDocument/2006/relationships/slide" Target="/ppt/slides/slide5.xml" Id="R8d8100c4e095457e" /><Relationship Type="http://schemas.openxmlformats.org/officeDocument/2006/relationships/slide" Target="/ppt/slides/slide6.xml" Id="R433afa25fe73452d" /><Relationship Type="http://schemas.openxmlformats.org/officeDocument/2006/relationships/slide" Target="/ppt/slides/slide7.xml" Id="Re3ecc3ea9801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52fdbdf3c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0a25d1644b37" /><Relationship Type="http://schemas.openxmlformats.org/officeDocument/2006/relationships/theme" Target="/ppt/slideMasters/theme/theme1.xml" Id="R7e69402be056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d0a25d164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3941b5cfe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933a6d446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13271be1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e7d4dcfd1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cb891c939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4e8d9f21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fb5c3bd6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