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0f0050a4a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f77ee403c4903"/>
  </p:sldMasterIdLst>
  <p:sldIdLst>
    <p:sldId xmlns:r="http://schemas.openxmlformats.org/officeDocument/2006/relationships" id="256" r:id="Rd6adef2fea0d4a43"/>
    <p:sldId xmlns:r="http://schemas.openxmlformats.org/officeDocument/2006/relationships" id="257" r:id="Rd21fd66af25d4176"/>
    <p:sldId xmlns:r="http://schemas.openxmlformats.org/officeDocument/2006/relationships" id="258" r:id="Rfb4f8f3bc6a54fcc"/>
    <p:sldId xmlns:r="http://schemas.openxmlformats.org/officeDocument/2006/relationships" id="259" r:id="Rd99f7c65a6e34aba"/>
    <p:sldId xmlns:r="http://schemas.openxmlformats.org/officeDocument/2006/relationships" id="260" r:id="R0b0b1260a2824a81"/>
    <p:sldId xmlns:r="http://schemas.openxmlformats.org/officeDocument/2006/relationships" id="261" r:id="R07ac7a60fd20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f77ee403c4903" /><Relationship Type="http://schemas.openxmlformats.org/officeDocument/2006/relationships/slide" Target="/ppt/slides/slide1.xml" Id="Rd6adef2fea0d4a43" /><Relationship Type="http://schemas.openxmlformats.org/officeDocument/2006/relationships/slide" Target="/ppt/slides/slide2.xml" Id="Rd21fd66af25d4176" /><Relationship Type="http://schemas.openxmlformats.org/officeDocument/2006/relationships/slide" Target="/ppt/slides/slide3.xml" Id="Rfb4f8f3bc6a54fcc" /><Relationship Type="http://schemas.openxmlformats.org/officeDocument/2006/relationships/slide" Target="/ppt/slides/slide4.xml" Id="Rd99f7c65a6e34aba" /><Relationship Type="http://schemas.openxmlformats.org/officeDocument/2006/relationships/slide" Target="/ppt/slides/slide5.xml" Id="R0b0b1260a2824a81" /><Relationship Type="http://schemas.openxmlformats.org/officeDocument/2006/relationships/slide" Target="/ppt/slides/slide6.xml" Id="R07ac7a60fd20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f38293828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256bf6074843" /><Relationship Type="http://schemas.openxmlformats.org/officeDocument/2006/relationships/theme" Target="/ppt/slideMasters/theme/theme1.xml" Id="Rfa8f9b6a671c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c256bf607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043df09b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0164c80f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d2ae8ac4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08fe31e8f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c1a3046b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31125ae3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