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19c9dce41145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b692045df94522"/>
  </p:sldMasterIdLst>
  <p:sldIdLst>
    <p:sldId xmlns:r="http://schemas.openxmlformats.org/officeDocument/2006/relationships" id="256" r:id="R23307194e8344a6b"/>
    <p:sldId xmlns:r="http://schemas.openxmlformats.org/officeDocument/2006/relationships" id="257" r:id="R8e0926aa31a041df"/>
    <p:sldId xmlns:r="http://schemas.openxmlformats.org/officeDocument/2006/relationships" id="258" r:id="R704af6eddf824e30"/>
    <p:sldId xmlns:r="http://schemas.openxmlformats.org/officeDocument/2006/relationships" id="259" r:id="Rd1ec43d29afe4e25"/>
    <p:sldId xmlns:r="http://schemas.openxmlformats.org/officeDocument/2006/relationships" id="260" r:id="R58c3ebde10394fac"/>
    <p:sldId xmlns:r="http://schemas.openxmlformats.org/officeDocument/2006/relationships" id="261" r:id="R67bcb735f48d44ea"/>
    <p:sldId xmlns:r="http://schemas.openxmlformats.org/officeDocument/2006/relationships" id="262" r:id="Rcb55f277403146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b692045df94522" /><Relationship Type="http://schemas.openxmlformats.org/officeDocument/2006/relationships/slide" Target="/ppt/slides/slide1.xml" Id="R23307194e8344a6b" /><Relationship Type="http://schemas.openxmlformats.org/officeDocument/2006/relationships/slide" Target="/ppt/slides/slide2.xml" Id="R8e0926aa31a041df" /><Relationship Type="http://schemas.openxmlformats.org/officeDocument/2006/relationships/slide" Target="/ppt/slides/slide3.xml" Id="R704af6eddf824e30" /><Relationship Type="http://schemas.openxmlformats.org/officeDocument/2006/relationships/slide" Target="/ppt/slides/slide4.xml" Id="Rd1ec43d29afe4e25" /><Relationship Type="http://schemas.openxmlformats.org/officeDocument/2006/relationships/slide" Target="/ppt/slides/slide5.xml" Id="R58c3ebde10394fac" /><Relationship Type="http://schemas.openxmlformats.org/officeDocument/2006/relationships/slide" Target="/ppt/slides/slide6.xml" Id="R67bcb735f48d44ea" /><Relationship Type="http://schemas.openxmlformats.org/officeDocument/2006/relationships/slide" Target="/ppt/slides/slide7.xml" Id="Rcb55f277403146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bce55b2df14f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521a12d9a4c42" /><Relationship Type="http://schemas.openxmlformats.org/officeDocument/2006/relationships/theme" Target="/ppt/slideMasters/theme/theme1.xml" Id="R7439198e909445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5521a12d9a4c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235a49fc648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0e8c8516643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904612fa049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fd340f00a4b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65a9c1fc9b43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2da6869694e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1f9ff53f8d47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SKOGLY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SKOGLY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380 303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6 144 520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8 127 064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SKOGLY ROGER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Sondrevegen 16B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822 084 672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SKOGLY INVEST AS</a:t>
            </a:r>
          </a:p>
        </p:txBody>
      </p:sp>
    </p:spTree>
  </p:cSld>
  <p:clrMapOvr>
    <a:masterClrMapping xmlns:a="http://schemas.openxmlformats.org/drawingml/2006/main"/>
  </p:clrMapOvr>
</p:sld>
</file>