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3b87a67bb74b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c5c164e8e041e1"/>
  </p:sldMasterIdLst>
  <p:sldIdLst>
    <p:sldId xmlns:r="http://schemas.openxmlformats.org/officeDocument/2006/relationships" id="256" r:id="R9cfb38c8f1924f10"/>
    <p:sldId xmlns:r="http://schemas.openxmlformats.org/officeDocument/2006/relationships" id="257" r:id="R346e96e1212f4f19"/>
    <p:sldId xmlns:r="http://schemas.openxmlformats.org/officeDocument/2006/relationships" id="258" r:id="Rb614037413304ee8"/>
    <p:sldId xmlns:r="http://schemas.openxmlformats.org/officeDocument/2006/relationships" id="259" r:id="Reb5dad61af7d4cb9"/>
    <p:sldId xmlns:r="http://schemas.openxmlformats.org/officeDocument/2006/relationships" id="260" r:id="R757f9a42ab004d22"/>
    <p:sldId xmlns:r="http://schemas.openxmlformats.org/officeDocument/2006/relationships" id="261" r:id="R7cf0ae0597334e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c5c164e8e041e1" /><Relationship Type="http://schemas.openxmlformats.org/officeDocument/2006/relationships/slide" Target="/ppt/slides/slide1.xml" Id="R9cfb38c8f1924f10" /><Relationship Type="http://schemas.openxmlformats.org/officeDocument/2006/relationships/slide" Target="/ppt/slides/slide2.xml" Id="R346e96e1212f4f19" /><Relationship Type="http://schemas.openxmlformats.org/officeDocument/2006/relationships/slide" Target="/ppt/slides/slide3.xml" Id="Rb614037413304ee8" /><Relationship Type="http://schemas.openxmlformats.org/officeDocument/2006/relationships/slide" Target="/ppt/slides/slide4.xml" Id="Reb5dad61af7d4cb9" /><Relationship Type="http://schemas.openxmlformats.org/officeDocument/2006/relationships/slide" Target="/ppt/slides/slide5.xml" Id="R757f9a42ab004d22" /><Relationship Type="http://schemas.openxmlformats.org/officeDocument/2006/relationships/slide" Target="/ppt/slides/slide6.xml" Id="R7cf0ae0597334e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081c8fdb6f40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319fb890d34f37" /><Relationship Type="http://schemas.openxmlformats.org/officeDocument/2006/relationships/theme" Target="/ppt/slideMasters/theme/theme1.xml" Id="R049b991941d846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319fb890d34f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1e133f061945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e0ac173b974a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78f9a5f844494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c98c871d1748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ddb0602f914c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22a7e974d84c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SKOGLY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SKOGLY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SKOGLY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SKOGLY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SKOGLY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SKOGLY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Sondrevegen 16B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822 084 672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SKOGLY INVEST AS</a:t>
            </a:r>
          </a:p>
        </p:txBody>
      </p:sp>
    </p:spTree>
  </p:cSld>
  <p:clrMapOvr>
    <a:masterClrMapping xmlns:a="http://schemas.openxmlformats.org/drawingml/2006/main"/>
  </p:clrMapOvr>
</p:sld>
</file>