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97d9dab71d4f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56acfcff6b4fdf"/>
  </p:sldMasterIdLst>
  <p:sldIdLst>
    <p:sldId xmlns:r="http://schemas.openxmlformats.org/officeDocument/2006/relationships" id="256" r:id="R55ad94fdc8224df9"/>
    <p:sldId xmlns:r="http://schemas.openxmlformats.org/officeDocument/2006/relationships" id="257" r:id="R9bedd842f7d64ca4"/>
    <p:sldId xmlns:r="http://schemas.openxmlformats.org/officeDocument/2006/relationships" id="258" r:id="R85fb27607b544f23"/>
    <p:sldId xmlns:r="http://schemas.openxmlformats.org/officeDocument/2006/relationships" id="259" r:id="R8c674bd8d4f64dab"/>
    <p:sldId xmlns:r="http://schemas.openxmlformats.org/officeDocument/2006/relationships" id="260" r:id="R1b7dd0e1884a4986"/>
    <p:sldId xmlns:r="http://schemas.openxmlformats.org/officeDocument/2006/relationships" id="261" r:id="R178065ff7fb9476d"/>
    <p:sldId xmlns:r="http://schemas.openxmlformats.org/officeDocument/2006/relationships" id="262" r:id="R6e01652045274a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56acfcff6b4fdf" /><Relationship Type="http://schemas.openxmlformats.org/officeDocument/2006/relationships/slide" Target="/ppt/slides/slide1.xml" Id="R55ad94fdc8224df9" /><Relationship Type="http://schemas.openxmlformats.org/officeDocument/2006/relationships/slide" Target="/ppt/slides/slide2.xml" Id="R9bedd842f7d64ca4" /><Relationship Type="http://schemas.openxmlformats.org/officeDocument/2006/relationships/slide" Target="/ppt/slides/slide3.xml" Id="R85fb27607b544f23" /><Relationship Type="http://schemas.openxmlformats.org/officeDocument/2006/relationships/slide" Target="/ppt/slides/slide4.xml" Id="R8c674bd8d4f64dab" /><Relationship Type="http://schemas.openxmlformats.org/officeDocument/2006/relationships/slide" Target="/ppt/slides/slide5.xml" Id="R1b7dd0e1884a4986" /><Relationship Type="http://schemas.openxmlformats.org/officeDocument/2006/relationships/slide" Target="/ppt/slides/slide6.xml" Id="R178065ff7fb9476d" /><Relationship Type="http://schemas.openxmlformats.org/officeDocument/2006/relationships/slide" Target="/ppt/slides/slide7.xml" Id="R6e01652045274a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f762a1fd9a42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59ec9e0a24651" /><Relationship Type="http://schemas.openxmlformats.org/officeDocument/2006/relationships/theme" Target="/ppt/slideMasters/theme/theme1.xml" Id="R3cf7f265232d48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e59ec9e0a246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7fada226c47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064ed67b149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612baaef442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84f5882a245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659f261c145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a9eef8fef4d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9394276954c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MIDCO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MIDCO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−781 355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19 915 125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2 209 342 759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4 048 432 414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822 018 262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