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3d9d89915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c8df4e3bf46b9"/>
  </p:sldMasterIdLst>
  <p:sldIdLst>
    <p:sldId xmlns:r="http://schemas.openxmlformats.org/officeDocument/2006/relationships" id="256" r:id="R6e330bef8e604b27"/>
    <p:sldId xmlns:r="http://schemas.openxmlformats.org/officeDocument/2006/relationships" id="257" r:id="Rcd9c0211895044b3"/>
    <p:sldId xmlns:r="http://schemas.openxmlformats.org/officeDocument/2006/relationships" id="258" r:id="R437e57a2324449f0"/>
    <p:sldId xmlns:r="http://schemas.openxmlformats.org/officeDocument/2006/relationships" id="259" r:id="Rb7b35d4431014747"/>
    <p:sldId xmlns:r="http://schemas.openxmlformats.org/officeDocument/2006/relationships" id="260" r:id="R0f3def7f83704170"/>
    <p:sldId xmlns:r="http://schemas.openxmlformats.org/officeDocument/2006/relationships" id="261" r:id="R1861bd24bfd0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c8df4e3bf46b9" /><Relationship Type="http://schemas.openxmlformats.org/officeDocument/2006/relationships/slide" Target="/ppt/slides/slide1.xml" Id="R6e330bef8e604b27" /><Relationship Type="http://schemas.openxmlformats.org/officeDocument/2006/relationships/slide" Target="/ppt/slides/slide2.xml" Id="Rcd9c0211895044b3" /><Relationship Type="http://schemas.openxmlformats.org/officeDocument/2006/relationships/slide" Target="/ppt/slides/slide3.xml" Id="R437e57a2324449f0" /><Relationship Type="http://schemas.openxmlformats.org/officeDocument/2006/relationships/slide" Target="/ppt/slides/slide4.xml" Id="Rb7b35d4431014747" /><Relationship Type="http://schemas.openxmlformats.org/officeDocument/2006/relationships/slide" Target="/ppt/slides/slide5.xml" Id="R0f3def7f83704170" /><Relationship Type="http://schemas.openxmlformats.org/officeDocument/2006/relationships/slide" Target="/ppt/slides/slide6.xml" Id="R1861bd24bfd0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fc07db2ae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b7a06b23407b" /><Relationship Type="http://schemas.openxmlformats.org/officeDocument/2006/relationships/theme" Target="/ppt/slideMasters/theme/theme1.xml" Id="R38792e2d1b73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ab7a06b23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c31a68af9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245fe5ab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1cd95b1ab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f75833dc8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9f10bcc81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6ec83af7a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