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680c9eb5e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a6a4f03024f77"/>
  </p:sldMasterIdLst>
  <p:sldIdLst>
    <p:sldId xmlns:r="http://schemas.openxmlformats.org/officeDocument/2006/relationships" id="256" r:id="R195b2abaffd14b7d"/>
    <p:sldId xmlns:r="http://schemas.openxmlformats.org/officeDocument/2006/relationships" id="257" r:id="Rabcce2d20c5d4275"/>
    <p:sldId xmlns:r="http://schemas.openxmlformats.org/officeDocument/2006/relationships" id="258" r:id="Ra19a1a8468d74fed"/>
    <p:sldId xmlns:r="http://schemas.openxmlformats.org/officeDocument/2006/relationships" id="259" r:id="R6cf0da1455e049ba"/>
    <p:sldId xmlns:r="http://schemas.openxmlformats.org/officeDocument/2006/relationships" id="260" r:id="R42d6660f66204bb3"/>
    <p:sldId xmlns:r="http://schemas.openxmlformats.org/officeDocument/2006/relationships" id="261" r:id="R81c066a7edfa4b09"/>
    <p:sldId xmlns:r="http://schemas.openxmlformats.org/officeDocument/2006/relationships" id="262" r:id="R3856b21dc2c3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a6a4f03024f77" /><Relationship Type="http://schemas.openxmlformats.org/officeDocument/2006/relationships/slide" Target="/ppt/slides/slide1.xml" Id="R195b2abaffd14b7d" /><Relationship Type="http://schemas.openxmlformats.org/officeDocument/2006/relationships/slide" Target="/ppt/slides/slide2.xml" Id="Rabcce2d20c5d4275" /><Relationship Type="http://schemas.openxmlformats.org/officeDocument/2006/relationships/slide" Target="/ppt/slides/slide3.xml" Id="Ra19a1a8468d74fed" /><Relationship Type="http://schemas.openxmlformats.org/officeDocument/2006/relationships/slide" Target="/ppt/slides/slide4.xml" Id="R6cf0da1455e049ba" /><Relationship Type="http://schemas.openxmlformats.org/officeDocument/2006/relationships/slide" Target="/ppt/slides/slide5.xml" Id="R42d6660f66204bb3" /><Relationship Type="http://schemas.openxmlformats.org/officeDocument/2006/relationships/slide" Target="/ppt/slides/slide6.xml" Id="R81c066a7edfa4b09" /><Relationship Type="http://schemas.openxmlformats.org/officeDocument/2006/relationships/slide" Target="/ppt/slides/slide7.xml" Id="R3856b21dc2c3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4e4f02193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79f76640b4429" /><Relationship Type="http://schemas.openxmlformats.org/officeDocument/2006/relationships/theme" Target="/ppt/slideMasters/theme/theme1.xml" Id="R6d06a307660942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79f76640b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805105f90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0f428a0c147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269e60b9f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948649256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add4778394d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572dc418c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bc48b2cb4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BAMBLE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BAMBLE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10 590 692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3 872 686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HAUKEDAL MONICA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JONSKÅS MARIANNE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SVEIN INGE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TANGVALD HEIDI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821 551 692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