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d792893f8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b3e12b705425f"/>
  </p:sldMasterIdLst>
  <p:sldIdLst>
    <p:sldId xmlns:r="http://schemas.openxmlformats.org/officeDocument/2006/relationships" id="256" r:id="R595d9d5ccf2d43d6"/>
    <p:sldId xmlns:r="http://schemas.openxmlformats.org/officeDocument/2006/relationships" id="257" r:id="R301aa20c553b4888"/>
    <p:sldId xmlns:r="http://schemas.openxmlformats.org/officeDocument/2006/relationships" id="258" r:id="Rd54388a1dee44719"/>
    <p:sldId xmlns:r="http://schemas.openxmlformats.org/officeDocument/2006/relationships" id="259" r:id="R7229bc8d80724383"/>
    <p:sldId xmlns:r="http://schemas.openxmlformats.org/officeDocument/2006/relationships" id="260" r:id="Rbbc7ac2924f04e65"/>
    <p:sldId xmlns:r="http://schemas.openxmlformats.org/officeDocument/2006/relationships" id="261" r:id="R3b1078c09c1a47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b3e12b705425f" /><Relationship Type="http://schemas.openxmlformats.org/officeDocument/2006/relationships/slide" Target="/ppt/slides/slide1.xml" Id="R595d9d5ccf2d43d6" /><Relationship Type="http://schemas.openxmlformats.org/officeDocument/2006/relationships/slide" Target="/ppt/slides/slide2.xml" Id="R301aa20c553b4888" /><Relationship Type="http://schemas.openxmlformats.org/officeDocument/2006/relationships/slide" Target="/ppt/slides/slide3.xml" Id="Rd54388a1dee44719" /><Relationship Type="http://schemas.openxmlformats.org/officeDocument/2006/relationships/slide" Target="/ppt/slides/slide4.xml" Id="R7229bc8d80724383" /><Relationship Type="http://schemas.openxmlformats.org/officeDocument/2006/relationships/slide" Target="/ppt/slides/slide5.xml" Id="Rbbc7ac2924f04e65" /><Relationship Type="http://schemas.openxmlformats.org/officeDocument/2006/relationships/slide" Target="/ppt/slides/slide6.xml" Id="R3b1078c09c1a47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960425d01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8c42b5854f0d" /><Relationship Type="http://schemas.openxmlformats.org/officeDocument/2006/relationships/theme" Target="/ppt/slideMasters/theme/theme1.xml" Id="Rf863027a54a9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c8c42b585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a3f19247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2b94ff30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e3be1024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c7ab1bb84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2d5ed65c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c5a1e7732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