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b93966700c41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8281ad66d24367"/>
  </p:sldMasterIdLst>
  <p:sldIdLst>
    <p:sldId xmlns:r="http://schemas.openxmlformats.org/officeDocument/2006/relationships" id="256" r:id="R0d8a966d47e243db"/>
    <p:sldId xmlns:r="http://schemas.openxmlformats.org/officeDocument/2006/relationships" id="257" r:id="Rc157245f87224ccd"/>
    <p:sldId xmlns:r="http://schemas.openxmlformats.org/officeDocument/2006/relationships" id="258" r:id="R500f7486bea745e1"/>
    <p:sldId xmlns:r="http://schemas.openxmlformats.org/officeDocument/2006/relationships" id="259" r:id="R7f0f1895187f4a46"/>
    <p:sldId xmlns:r="http://schemas.openxmlformats.org/officeDocument/2006/relationships" id="260" r:id="Ra8a8b78aac7e41a1"/>
    <p:sldId xmlns:r="http://schemas.openxmlformats.org/officeDocument/2006/relationships" id="261" r:id="R711848fa9a1e432e"/>
    <p:sldId xmlns:r="http://schemas.openxmlformats.org/officeDocument/2006/relationships" id="262" r:id="Ra2538d3a765442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281ad66d24367" /><Relationship Type="http://schemas.openxmlformats.org/officeDocument/2006/relationships/slide" Target="/ppt/slides/slide1.xml" Id="R0d8a966d47e243db" /><Relationship Type="http://schemas.openxmlformats.org/officeDocument/2006/relationships/slide" Target="/ppt/slides/slide2.xml" Id="Rc157245f87224ccd" /><Relationship Type="http://schemas.openxmlformats.org/officeDocument/2006/relationships/slide" Target="/ppt/slides/slide3.xml" Id="R500f7486bea745e1" /><Relationship Type="http://schemas.openxmlformats.org/officeDocument/2006/relationships/slide" Target="/ppt/slides/slide4.xml" Id="R7f0f1895187f4a46" /><Relationship Type="http://schemas.openxmlformats.org/officeDocument/2006/relationships/slide" Target="/ppt/slides/slide5.xml" Id="Ra8a8b78aac7e41a1" /><Relationship Type="http://schemas.openxmlformats.org/officeDocument/2006/relationships/slide" Target="/ppt/slides/slide6.xml" Id="R711848fa9a1e432e" /><Relationship Type="http://schemas.openxmlformats.org/officeDocument/2006/relationships/slide" Target="/ppt/slides/slide7.xml" Id="Ra2538d3a765442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8ddc2e83542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5e6cd09a848e4" /><Relationship Type="http://schemas.openxmlformats.org/officeDocument/2006/relationships/theme" Target="/ppt/slideMasters/theme/theme1.xml" Id="R9abad852c05640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95e6cd09a848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c0fe402514f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610c256954c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5f716aa604c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7a3bd35bd49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160efc4a84c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2463e8f0a47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560ba2bb147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396 824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614 865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1 305 184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ELIN MYDLAND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Bygdevei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821 412 102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