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e5f72702d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97848aabb49ad"/>
  </p:sldMasterIdLst>
  <p:sldIdLst>
    <p:sldId xmlns:r="http://schemas.openxmlformats.org/officeDocument/2006/relationships" id="256" r:id="Rc89fb99f0aca4a12"/>
    <p:sldId xmlns:r="http://schemas.openxmlformats.org/officeDocument/2006/relationships" id="257" r:id="R99506eaecbee4ff0"/>
    <p:sldId xmlns:r="http://schemas.openxmlformats.org/officeDocument/2006/relationships" id="258" r:id="Rfa116d0ea1e646ca"/>
    <p:sldId xmlns:r="http://schemas.openxmlformats.org/officeDocument/2006/relationships" id="259" r:id="Raa00b173c4af4fef"/>
    <p:sldId xmlns:r="http://schemas.openxmlformats.org/officeDocument/2006/relationships" id="260" r:id="R84fcfeaea8574c4e"/>
    <p:sldId xmlns:r="http://schemas.openxmlformats.org/officeDocument/2006/relationships" id="261" r:id="R58ff70b20dfa48f2"/>
    <p:sldId xmlns:r="http://schemas.openxmlformats.org/officeDocument/2006/relationships" id="262" r:id="R9699770baf684d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97848aabb49ad" /><Relationship Type="http://schemas.openxmlformats.org/officeDocument/2006/relationships/slide" Target="/ppt/slides/slide1.xml" Id="Rc89fb99f0aca4a12" /><Relationship Type="http://schemas.openxmlformats.org/officeDocument/2006/relationships/slide" Target="/ppt/slides/slide2.xml" Id="R99506eaecbee4ff0" /><Relationship Type="http://schemas.openxmlformats.org/officeDocument/2006/relationships/slide" Target="/ppt/slides/slide3.xml" Id="Rfa116d0ea1e646ca" /><Relationship Type="http://schemas.openxmlformats.org/officeDocument/2006/relationships/slide" Target="/ppt/slides/slide4.xml" Id="Raa00b173c4af4fef" /><Relationship Type="http://schemas.openxmlformats.org/officeDocument/2006/relationships/slide" Target="/ppt/slides/slide5.xml" Id="R84fcfeaea8574c4e" /><Relationship Type="http://schemas.openxmlformats.org/officeDocument/2006/relationships/slide" Target="/ppt/slides/slide6.xml" Id="R58ff70b20dfa48f2" /><Relationship Type="http://schemas.openxmlformats.org/officeDocument/2006/relationships/slide" Target="/ppt/slides/slide7.xml" Id="R9699770baf684d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70730c262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2b175015a41d3" /><Relationship Type="http://schemas.openxmlformats.org/officeDocument/2006/relationships/theme" Target="/ppt/slideMasters/theme/theme1.xml" Id="Rd61d9dc22d78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2b175015a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25938c898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3d2295784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7e3c4826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f354b4c25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8cb2df77a47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c132a2f6f45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118a07d4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