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6be2d1202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5f8a125bd4d07"/>
  </p:sldMasterIdLst>
  <p:sldIdLst>
    <p:sldId xmlns:r="http://schemas.openxmlformats.org/officeDocument/2006/relationships" id="256" r:id="Raf4e38d9e54c43d3"/>
    <p:sldId xmlns:r="http://schemas.openxmlformats.org/officeDocument/2006/relationships" id="257" r:id="R6be7adcc94b04443"/>
    <p:sldId xmlns:r="http://schemas.openxmlformats.org/officeDocument/2006/relationships" id="258" r:id="Ra2431d7b68884173"/>
    <p:sldId xmlns:r="http://schemas.openxmlformats.org/officeDocument/2006/relationships" id="259" r:id="Rd5e37bcb51b54053"/>
    <p:sldId xmlns:r="http://schemas.openxmlformats.org/officeDocument/2006/relationships" id="260" r:id="R91e838e80a54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5f8a125bd4d07" /><Relationship Type="http://schemas.openxmlformats.org/officeDocument/2006/relationships/slide" Target="/ppt/slides/slide1.xml" Id="Raf4e38d9e54c43d3" /><Relationship Type="http://schemas.openxmlformats.org/officeDocument/2006/relationships/slide" Target="/ppt/slides/slide2.xml" Id="R6be7adcc94b04443" /><Relationship Type="http://schemas.openxmlformats.org/officeDocument/2006/relationships/slide" Target="/ppt/slides/slide3.xml" Id="Ra2431d7b68884173" /><Relationship Type="http://schemas.openxmlformats.org/officeDocument/2006/relationships/slide" Target="/ppt/slides/slide4.xml" Id="Rd5e37bcb51b54053" /><Relationship Type="http://schemas.openxmlformats.org/officeDocument/2006/relationships/slide" Target="/ppt/slides/slide5.xml" Id="R91e838e80a54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fafab7947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bb6158d84400c" /><Relationship Type="http://schemas.openxmlformats.org/officeDocument/2006/relationships/theme" Target="/ppt/slideMasters/theme/theme1.xml" Id="R8fc08643914c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bb6158d84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d78f1b06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86fcf423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01073b4684b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eb22915b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08cde634a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LILLESTRØM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 KOMMUNE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93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postmottak@lillestrom.kommune.no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820 710 592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