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b88d48bea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39422dee24d32"/>
  </p:sldMasterIdLst>
  <p:sldIdLst>
    <p:sldId xmlns:r="http://schemas.openxmlformats.org/officeDocument/2006/relationships" id="256" r:id="R51e9ed8ad9744353"/>
    <p:sldId xmlns:r="http://schemas.openxmlformats.org/officeDocument/2006/relationships" id="257" r:id="Rcd39adf5137a4e74"/>
    <p:sldId xmlns:r="http://schemas.openxmlformats.org/officeDocument/2006/relationships" id="258" r:id="R5f697554acd54fd6"/>
    <p:sldId xmlns:r="http://schemas.openxmlformats.org/officeDocument/2006/relationships" id="259" r:id="Rf1dcb215632a4d9b"/>
    <p:sldId xmlns:r="http://schemas.openxmlformats.org/officeDocument/2006/relationships" id="260" r:id="Re1ed90df8a404d94"/>
    <p:sldId xmlns:r="http://schemas.openxmlformats.org/officeDocument/2006/relationships" id="261" r:id="R53fa3ab45498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39422dee24d32" /><Relationship Type="http://schemas.openxmlformats.org/officeDocument/2006/relationships/slide" Target="/ppt/slides/slide1.xml" Id="R51e9ed8ad9744353" /><Relationship Type="http://schemas.openxmlformats.org/officeDocument/2006/relationships/slide" Target="/ppt/slides/slide2.xml" Id="Rcd39adf5137a4e74" /><Relationship Type="http://schemas.openxmlformats.org/officeDocument/2006/relationships/slide" Target="/ppt/slides/slide3.xml" Id="R5f697554acd54fd6" /><Relationship Type="http://schemas.openxmlformats.org/officeDocument/2006/relationships/slide" Target="/ppt/slides/slide4.xml" Id="Rf1dcb215632a4d9b" /><Relationship Type="http://schemas.openxmlformats.org/officeDocument/2006/relationships/slide" Target="/ppt/slides/slide5.xml" Id="Re1ed90df8a404d94" /><Relationship Type="http://schemas.openxmlformats.org/officeDocument/2006/relationships/slide" Target="/ppt/slides/slide6.xml" Id="R53fa3ab45498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880f997c3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96cf8fc245b2" /><Relationship Type="http://schemas.openxmlformats.org/officeDocument/2006/relationships/theme" Target="/ppt/slideMasters/theme/theme1.xml" Id="Rdd255dffd90a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296cf8fc2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9cd8066c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40af34bd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020fb39c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0e9b7ca9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5f916d12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211630e3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