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350f56b5994a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8d0f982ff145b2"/>
  </p:sldMasterIdLst>
  <p:sldIdLst>
    <p:sldId xmlns:r="http://schemas.openxmlformats.org/officeDocument/2006/relationships" id="256" r:id="Re354d821f5f244a0"/>
    <p:sldId xmlns:r="http://schemas.openxmlformats.org/officeDocument/2006/relationships" id="257" r:id="Rfe8c2d9c9f634804"/>
    <p:sldId xmlns:r="http://schemas.openxmlformats.org/officeDocument/2006/relationships" id="258" r:id="R88e3b2239cda42e7"/>
    <p:sldId xmlns:r="http://schemas.openxmlformats.org/officeDocument/2006/relationships" id="259" r:id="Rc8bd9ac130944cf2"/>
    <p:sldId xmlns:r="http://schemas.openxmlformats.org/officeDocument/2006/relationships" id="260" r:id="R385f6d1938cf4257"/>
    <p:sldId xmlns:r="http://schemas.openxmlformats.org/officeDocument/2006/relationships" id="261" r:id="R9d461bfef0b942c5"/>
    <p:sldId xmlns:r="http://schemas.openxmlformats.org/officeDocument/2006/relationships" id="262" r:id="R47ff37b1fdc641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8d0f982ff145b2" /><Relationship Type="http://schemas.openxmlformats.org/officeDocument/2006/relationships/slide" Target="/ppt/slides/slide1.xml" Id="Re354d821f5f244a0" /><Relationship Type="http://schemas.openxmlformats.org/officeDocument/2006/relationships/slide" Target="/ppt/slides/slide2.xml" Id="Rfe8c2d9c9f634804" /><Relationship Type="http://schemas.openxmlformats.org/officeDocument/2006/relationships/slide" Target="/ppt/slides/slide3.xml" Id="R88e3b2239cda42e7" /><Relationship Type="http://schemas.openxmlformats.org/officeDocument/2006/relationships/slide" Target="/ppt/slides/slide4.xml" Id="Rc8bd9ac130944cf2" /><Relationship Type="http://schemas.openxmlformats.org/officeDocument/2006/relationships/slide" Target="/ppt/slides/slide5.xml" Id="R385f6d1938cf4257" /><Relationship Type="http://schemas.openxmlformats.org/officeDocument/2006/relationships/slide" Target="/ppt/slides/slide6.xml" Id="R9d461bfef0b942c5" /><Relationship Type="http://schemas.openxmlformats.org/officeDocument/2006/relationships/slide" Target="/ppt/slides/slide7.xml" Id="R47ff37b1fdc641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25da8f5fd243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05557e55d4095" /><Relationship Type="http://schemas.openxmlformats.org/officeDocument/2006/relationships/theme" Target="/ppt/slideMasters/theme/theme1.xml" Id="R730f7a3909f84b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e05557e55d40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8442ea2b94b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ea4bc7c3849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b14c6b54049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c8d972fcc4b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3a64f868d4c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8152dd1dc44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87644a6a341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PIKHAUGEN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PIKHAUGEN 3 AS ble etablert [år] og holder til i Halsanaustan.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14 390 492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396 758 798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405 532 862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AAKVIK HANS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6680 Halsanaustan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820 149 432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