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bdba83fc0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1c97fab864cc6"/>
  </p:sldMasterIdLst>
  <p:sldIdLst>
    <p:sldId xmlns:r="http://schemas.openxmlformats.org/officeDocument/2006/relationships" id="256" r:id="R1aca0381131e4d64"/>
    <p:sldId xmlns:r="http://schemas.openxmlformats.org/officeDocument/2006/relationships" id="257" r:id="R5350ed13ef5a4224"/>
    <p:sldId xmlns:r="http://schemas.openxmlformats.org/officeDocument/2006/relationships" id="258" r:id="R912404959b444cf8"/>
    <p:sldId xmlns:r="http://schemas.openxmlformats.org/officeDocument/2006/relationships" id="259" r:id="R653aec332cc34351"/>
    <p:sldId xmlns:r="http://schemas.openxmlformats.org/officeDocument/2006/relationships" id="260" r:id="R098a8d1002af472d"/>
    <p:sldId xmlns:r="http://schemas.openxmlformats.org/officeDocument/2006/relationships" id="261" r:id="R6d4461e616c1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1c97fab864cc6" /><Relationship Type="http://schemas.openxmlformats.org/officeDocument/2006/relationships/slide" Target="/ppt/slides/slide1.xml" Id="R1aca0381131e4d64" /><Relationship Type="http://schemas.openxmlformats.org/officeDocument/2006/relationships/slide" Target="/ppt/slides/slide2.xml" Id="R5350ed13ef5a4224" /><Relationship Type="http://schemas.openxmlformats.org/officeDocument/2006/relationships/slide" Target="/ppt/slides/slide3.xml" Id="R912404959b444cf8" /><Relationship Type="http://schemas.openxmlformats.org/officeDocument/2006/relationships/slide" Target="/ppt/slides/slide4.xml" Id="R653aec332cc34351" /><Relationship Type="http://schemas.openxmlformats.org/officeDocument/2006/relationships/slide" Target="/ppt/slides/slide5.xml" Id="R098a8d1002af472d" /><Relationship Type="http://schemas.openxmlformats.org/officeDocument/2006/relationships/slide" Target="/ppt/slides/slide6.xml" Id="R6d4461e616c1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773bbda9e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376a39c34f06" /><Relationship Type="http://schemas.openxmlformats.org/officeDocument/2006/relationships/theme" Target="/ppt/slideMasters/theme/theme1.xml" Id="Redb65a25a0db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e376a39c3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e6e48b33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fc75480e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4dee19e5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331993a2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1029964c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10ad9171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