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95964cb5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cf0365e304ad7"/>
  </p:sldMasterIdLst>
  <p:sldIdLst>
    <p:sldId xmlns:r="http://schemas.openxmlformats.org/officeDocument/2006/relationships" id="256" r:id="Ra1a5b865ebf84c7a"/>
    <p:sldId xmlns:r="http://schemas.openxmlformats.org/officeDocument/2006/relationships" id="257" r:id="R85d037d50d454ba1"/>
    <p:sldId xmlns:r="http://schemas.openxmlformats.org/officeDocument/2006/relationships" id="258" r:id="Rf86a708a276f433d"/>
    <p:sldId xmlns:r="http://schemas.openxmlformats.org/officeDocument/2006/relationships" id="259" r:id="Rd2d38315c6ae4b49"/>
    <p:sldId xmlns:r="http://schemas.openxmlformats.org/officeDocument/2006/relationships" id="260" r:id="R6ae42d98a70141ac"/>
    <p:sldId xmlns:r="http://schemas.openxmlformats.org/officeDocument/2006/relationships" id="261" r:id="Rb80c9f0e069a4ae4"/>
    <p:sldId xmlns:r="http://schemas.openxmlformats.org/officeDocument/2006/relationships" id="262" r:id="Re900ce7ad660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cf0365e304ad7" /><Relationship Type="http://schemas.openxmlformats.org/officeDocument/2006/relationships/slide" Target="/ppt/slides/slide1.xml" Id="Ra1a5b865ebf84c7a" /><Relationship Type="http://schemas.openxmlformats.org/officeDocument/2006/relationships/slide" Target="/ppt/slides/slide2.xml" Id="R85d037d50d454ba1" /><Relationship Type="http://schemas.openxmlformats.org/officeDocument/2006/relationships/slide" Target="/ppt/slides/slide3.xml" Id="Rf86a708a276f433d" /><Relationship Type="http://schemas.openxmlformats.org/officeDocument/2006/relationships/slide" Target="/ppt/slides/slide4.xml" Id="Rd2d38315c6ae4b49" /><Relationship Type="http://schemas.openxmlformats.org/officeDocument/2006/relationships/slide" Target="/ppt/slides/slide5.xml" Id="R6ae42d98a70141ac" /><Relationship Type="http://schemas.openxmlformats.org/officeDocument/2006/relationships/slide" Target="/ppt/slides/slide6.xml" Id="Rb80c9f0e069a4ae4" /><Relationship Type="http://schemas.openxmlformats.org/officeDocument/2006/relationships/slide" Target="/ppt/slides/slide7.xml" Id="Re900ce7ad660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4b0b93a19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f7fcca13b40b3" /><Relationship Type="http://schemas.openxmlformats.org/officeDocument/2006/relationships/theme" Target="/ppt/slideMasters/theme/theme1.xml" Id="Ra40b0077cac6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f7fcca13b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13eb7eb7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d04c2814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b5834ceb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fbc46eab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f65480fe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6bdae6ce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cf2ae797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