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2f7dce57b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45c79bed90411e"/>
  </p:sldMasterIdLst>
  <p:sldIdLst>
    <p:sldId xmlns:r="http://schemas.openxmlformats.org/officeDocument/2006/relationships" id="256" r:id="Rbc94031d64d44dff"/>
    <p:sldId xmlns:r="http://schemas.openxmlformats.org/officeDocument/2006/relationships" id="257" r:id="R5aeaddef4a9a4d84"/>
    <p:sldId xmlns:r="http://schemas.openxmlformats.org/officeDocument/2006/relationships" id="258" r:id="Refa0af6f37b542f8"/>
    <p:sldId xmlns:r="http://schemas.openxmlformats.org/officeDocument/2006/relationships" id="259" r:id="R8a4c36d585504d05"/>
    <p:sldId xmlns:r="http://schemas.openxmlformats.org/officeDocument/2006/relationships" id="260" r:id="R86df7cf5b77f4ba2"/>
    <p:sldId xmlns:r="http://schemas.openxmlformats.org/officeDocument/2006/relationships" id="261" r:id="Rf0e0c9d5190f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5c79bed90411e" /><Relationship Type="http://schemas.openxmlformats.org/officeDocument/2006/relationships/slide" Target="/ppt/slides/slide1.xml" Id="Rbc94031d64d44dff" /><Relationship Type="http://schemas.openxmlformats.org/officeDocument/2006/relationships/slide" Target="/ppt/slides/slide2.xml" Id="R5aeaddef4a9a4d84" /><Relationship Type="http://schemas.openxmlformats.org/officeDocument/2006/relationships/slide" Target="/ppt/slides/slide3.xml" Id="Refa0af6f37b542f8" /><Relationship Type="http://schemas.openxmlformats.org/officeDocument/2006/relationships/slide" Target="/ppt/slides/slide4.xml" Id="R8a4c36d585504d05" /><Relationship Type="http://schemas.openxmlformats.org/officeDocument/2006/relationships/slide" Target="/ppt/slides/slide5.xml" Id="R86df7cf5b77f4ba2" /><Relationship Type="http://schemas.openxmlformats.org/officeDocument/2006/relationships/slide" Target="/ppt/slides/slide6.xml" Id="Rf0e0c9d5190f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a5a921e0f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32a14d5eb4c69" /><Relationship Type="http://schemas.openxmlformats.org/officeDocument/2006/relationships/theme" Target="/ppt/slideMasters/theme/theme1.xml" Id="Rcfa17c104774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32a14d5eb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8a91c0b74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e03cc0a94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4009b3e5b40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5d10568c4d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39b56719a49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b8064caa1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819 915 962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