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dbd10dcd2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3d780755b4b64"/>
  </p:sldMasterIdLst>
  <p:sldIdLst>
    <p:sldId xmlns:r="http://schemas.openxmlformats.org/officeDocument/2006/relationships" id="256" r:id="R81e6b65532d940a4"/>
    <p:sldId xmlns:r="http://schemas.openxmlformats.org/officeDocument/2006/relationships" id="257" r:id="R27ecf318051d4e65"/>
    <p:sldId xmlns:r="http://schemas.openxmlformats.org/officeDocument/2006/relationships" id="258" r:id="R714f303665404c78"/>
    <p:sldId xmlns:r="http://schemas.openxmlformats.org/officeDocument/2006/relationships" id="259" r:id="R1499d9c5f5eb4fdc"/>
    <p:sldId xmlns:r="http://schemas.openxmlformats.org/officeDocument/2006/relationships" id="260" r:id="Rce274c189d4e4bc9"/>
    <p:sldId xmlns:r="http://schemas.openxmlformats.org/officeDocument/2006/relationships" id="261" r:id="R46b5aaad1c5f4334"/>
    <p:sldId xmlns:r="http://schemas.openxmlformats.org/officeDocument/2006/relationships" id="262" r:id="R57f2f28159484c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3d780755b4b64" /><Relationship Type="http://schemas.openxmlformats.org/officeDocument/2006/relationships/slide" Target="/ppt/slides/slide1.xml" Id="R81e6b65532d940a4" /><Relationship Type="http://schemas.openxmlformats.org/officeDocument/2006/relationships/slide" Target="/ppt/slides/slide2.xml" Id="R27ecf318051d4e65" /><Relationship Type="http://schemas.openxmlformats.org/officeDocument/2006/relationships/slide" Target="/ppt/slides/slide3.xml" Id="R714f303665404c78" /><Relationship Type="http://schemas.openxmlformats.org/officeDocument/2006/relationships/slide" Target="/ppt/slides/slide4.xml" Id="R1499d9c5f5eb4fdc" /><Relationship Type="http://schemas.openxmlformats.org/officeDocument/2006/relationships/slide" Target="/ppt/slides/slide5.xml" Id="Rce274c189d4e4bc9" /><Relationship Type="http://schemas.openxmlformats.org/officeDocument/2006/relationships/slide" Target="/ppt/slides/slide6.xml" Id="R46b5aaad1c5f4334" /><Relationship Type="http://schemas.openxmlformats.org/officeDocument/2006/relationships/slide" Target="/ppt/slides/slide7.xml" Id="R57f2f28159484c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c60d179c3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8d692a81a4b50" /><Relationship Type="http://schemas.openxmlformats.org/officeDocument/2006/relationships/theme" Target="/ppt/slideMasters/theme/theme1.xml" Id="Rf72e556801c1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8d692a81a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75c600bf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ae5af041c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f674b4e9b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38eaba661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68fc91faf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cc471c02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a892cfadc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