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da61080d748440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c05febff034493c"/>
  </p:sldMasterIdLst>
  <p:sldIdLst>
    <p:sldId xmlns:r="http://schemas.openxmlformats.org/officeDocument/2006/relationships" id="256" r:id="R501e085079d54a96"/>
    <p:sldId xmlns:r="http://schemas.openxmlformats.org/officeDocument/2006/relationships" id="257" r:id="R354704340e3e4c7e"/>
    <p:sldId xmlns:r="http://schemas.openxmlformats.org/officeDocument/2006/relationships" id="258" r:id="R462d3af803f44702"/>
    <p:sldId xmlns:r="http://schemas.openxmlformats.org/officeDocument/2006/relationships" id="259" r:id="R35d417efdbdf4418"/>
    <p:sldId xmlns:r="http://schemas.openxmlformats.org/officeDocument/2006/relationships" id="260" r:id="Reab57580c52f4098"/>
    <p:sldId xmlns:r="http://schemas.openxmlformats.org/officeDocument/2006/relationships" id="261" r:id="Rf97eb9b2b85f4022"/>
    <p:sldId xmlns:r="http://schemas.openxmlformats.org/officeDocument/2006/relationships" id="262" r:id="R3626bc678cf34e6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05febff034493c" /><Relationship Type="http://schemas.openxmlformats.org/officeDocument/2006/relationships/slide" Target="/ppt/slides/slide1.xml" Id="R501e085079d54a96" /><Relationship Type="http://schemas.openxmlformats.org/officeDocument/2006/relationships/slide" Target="/ppt/slides/slide2.xml" Id="R354704340e3e4c7e" /><Relationship Type="http://schemas.openxmlformats.org/officeDocument/2006/relationships/slide" Target="/ppt/slides/slide3.xml" Id="R462d3af803f44702" /><Relationship Type="http://schemas.openxmlformats.org/officeDocument/2006/relationships/slide" Target="/ppt/slides/slide4.xml" Id="R35d417efdbdf4418" /><Relationship Type="http://schemas.openxmlformats.org/officeDocument/2006/relationships/slide" Target="/ppt/slides/slide5.xml" Id="Reab57580c52f4098" /><Relationship Type="http://schemas.openxmlformats.org/officeDocument/2006/relationships/slide" Target="/ppt/slides/slide6.xml" Id="Rf97eb9b2b85f4022" /><Relationship Type="http://schemas.openxmlformats.org/officeDocument/2006/relationships/slide" Target="/ppt/slides/slide7.xml" Id="R3626bc678cf34e6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ce099a15d348d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61e91375954801" /><Relationship Type="http://schemas.openxmlformats.org/officeDocument/2006/relationships/theme" Target="/ppt/slideMasters/theme/theme1.xml" Id="R3d338629d13c4ea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261e9137595480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21d89d5e8b41b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c0df49878a4f1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f1e8cd4335476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f555300300417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49a597cdbd419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2a022d6310432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c92d958e17405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SOLE KAPITAL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SOLE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SOLE KAPITAL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SOLE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SOLE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SOLE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−27 410 762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2 794 280 701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4 013 385 295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4 291 274 122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SOLE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ROTHORN AS  –  19,8 %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SUNNEGA AS  –  19,8 %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WEISSHORN AS  –  19,8 %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MATTERHORN AS  –  19,1 %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RAMM JONAS GUSTAF ASPELIN  –  18,5 %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SOLE KAPITAL AS  –  2,8 %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SOLE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Olav Vs gate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819 113 742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SOLE KAPITAL AS</a:t>
            </a:r>
          </a:p>
        </p:txBody>
      </p:sp>
    </p:spTree>
  </p:cSld>
  <p:clrMapOvr>
    <a:masterClrMapping xmlns:a="http://schemas.openxmlformats.org/drawingml/2006/main"/>
  </p:clrMapOvr>
</p:sld>
</file>