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e6c67ed28743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ad7d96c3d84125"/>
  </p:sldMasterIdLst>
  <p:sldIdLst>
    <p:sldId xmlns:r="http://schemas.openxmlformats.org/officeDocument/2006/relationships" id="256" r:id="R95ff19fa078f417f"/>
    <p:sldId xmlns:r="http://schemas.openxmlformats.org/officeDocument/2006/relationships" id="257" r:id="R43082ac2f8264499"/>
    <p:sldId xmlns:r="http://schemas.openxmlformats.org/officeDocument/2006/relationships" id="258" r:id="R683bbf4d4eb94285"/>
    <p:sldId xmlns:r="http://schemas.openxmlformats.org/officeDocument/2006/relationships" id="259" r:id="R3f325bccd5774ef0"/>
    <p:sldId xmlns:r="http://schemas.openxmlformats.org/officeDocument/2006/relationships" id="260" r:id="R01a1e67f4c2b421e"/>
    <p:sldId xmlns:r="http://schemas.openxmlformats.org/officeDocument/2006/relationships" id="261" r:id="R8db5e656ec244e36"/>
    <p:sldId xmlns:r="http://schemas.openxmlformats.org/officeDocument/2006/relationships" id="262" r:id="R349d3d8b07d740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d7d96c3d84125" /><Relationship Type="http://schemas.openxmlformats.org/officeDocument/2006/relationships/slide" Target="/ppt/slides/slide1.xml" Id="R95ff19fa078f417f" /><Relationship Type="http://schemas.openxmlformats.org/officeDocument/2006/relationships/slide" Target="/ppt/slides/slide2.xml" Id="R43082ac2f8264499" /><Relationship Type="http://schemas.openxmlformats.org/officeDocument/2006/relationships/slide" Target="/ppt/slides/slide3.xml" Id="R683bbf4d4eb94285" /><Relationship Type="http://schemas.openxmlformats.org/officeDocument/2006/relationships/slide" Target="/ppt/slides/slide4.xml" Id="R3f325bccd5774ef0" /><Relationship Type="http://schemas.openxmlformats.org/officeDocument/2006/relationships/slide" Target="/ppt/slides/slide5.xml" Id="R01a1e67f4c2b421e" /><Relationship Type="http://schemas.openxmlformats.org/officeDocument/2006/relationships/slide" Target="/ppt/slides/slide6.xml" Id="R8db5e656ec244e36" /><Relationship Type="http://schemas.openxmlformats.org/officeDocument/2006/relationships/slide" Target="/ppt/slides/slide7.xml" Id="R349d3d8b07d740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86d722d54e42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52ab13a2c4c84" /><Relationship Type="http://schemas.openxmlformats.org/officeDocument/2006/relationships/theme" Target="/ppt/slideMasters/theme/theme1.xml" Id="R7af67617572c40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152ab13a2c4c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e28e7925648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45aeb68864c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3c4bff2a64e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8f87e9faa41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5ddbd99bc45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57c51b70040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4491be31a46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SOLE ACTIVE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ACTIVE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−156 805 421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161 544 744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2 815 114 503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2 922 296 095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KAPITAL AS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ROTHORN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WEISSHORN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SUNNEGA 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MATTERHORN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NORDTVEIT AUDUN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818 976 712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