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d5aaccdf941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7519c3a7f248d3"/>
  </p:sldMasterIdLst>
  <p:sldIdLst>
    <p:sldId xmlns:r="http://schemas.openxmlformats.org/officeDocument/2006/relationships" id="256" r:id="Ra3d515dad43d4508"/>
    <p:sldId xmlns:r="http://schemas.openxmlformats.org/officeDocument/2006/relationships" id="257" r:id="Rcf10cabfe85b49ac"/>
    <p:sldId xmlns:r="http://schemas.openxmlformats.org/officeDocument/2006/relationships" id="258" r:id="R775328d261544de9"/>
    <p:sldId xmlns:r="http://schemas.openxmlformats.org/officeDocument/2006/relationships" id="259" r:id="R1117fcd31d254628"/>
    <p:sldId xmlns:r="http://schemas.openxmlformats.org/officeDocument/2006/relationships" id="260" r:id="R68504d0afa284dee"/>
    <p:sldId xmlns:r="http://schemas.openxmlformats.org/officeDocument/2006/relationships" id="261" r:id="R3f044e10a3894bd6"/>
    <p:sldId xmlns:r="http://schemas.openxmlformats.org/officeDocument/2006/relationships" id="262" r:id="R835e072d2f2d43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519c3a7f248d3" /><Relationship Type="http://schemas.openxmlformats.org/officeDocument/2006/relationships/slide" Target="/ppt/slides/slide1.xml" Id="Ra3d515dad43d4508" /><Relationship Type="http://schemas.openxmlformats.org/officeDocument/2006/relationships/slide" Target="/ppt/slides/slide2.xml" Id="Rcf10cabfe85b49ac" /><Relationship Type="http://schemas.openxmlformats.org/officeDocument/2006/relationships/slide" Target="/ppt/slides/slide3.xml" Id="R775328d261544de9" /><Relationship Type="http://schemas.openxmlformats.org/officeDocument/2006/relationships/slide" Target="/ppt/slides/slide4.xml" Id="R1117fcd31d254628" /><Relationship Type="http://schemas.openxmlformats.org/officeDocument/2006/relationships/slide" Target="/ppt/slides/slide5.xml" Id="R68504d0afa284dee" /><Relationship Type="http://schemas.openxmlformats.org/officeDocument/2006/relationships/slide" Target="/ppt/slides/slide6.xml" Id="R3f044e10a3894bd6" /><Relationship Type="http://schemas.openxmlformats.org/officeDocument/2006/relationships/slide" Target="/ppt/slides/slide7.xml" Id="R835e072d2f2d43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4722b1c06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3742eaee4763" /><Relationship Type="http://schemas.openxmlformats.org/officeDocument/2006/relationships/theme" Target="/ppt/slideMasters/theme/theme1.xml" Id="R8b23432bee4f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b3742eaee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561ed3daf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2ecf0d329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c637126fd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557475f9f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d0c05c8b24c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e6993f3a741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e5b48bd92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 ANLEGG AS ble etablert [år] og holder til i Tornes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3 646 105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1 046 911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JACOBSEN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JACOBSEN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Kleivaskaret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6443 Tornes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818 445 962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