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c029b6789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302d5aab34c44"/>
  </p:sldMasterIdLst>
  <p:sldIdLst>
    <p:sldId xmlns:r="http://schemas.openxmlformats.org/officeDocument/2006/relationships" id="256" r:id="R7b9cdb80e73246dd"/>
    <p:sldId xmlns:r="http://schemas.openxmlformats.org/officeDocument/2006/relationships" id="257" r:id="Rbc9203b38e83441b"/>
    <p:sldId xmlns:r="http://schemas.openxmlformats.org/officeDocument/2006/relationships" id="258" r:id="Rcc67878664724ee0"/>
    <p:sldId xmlns:r="http://schemas.openxmlformats.org/officeDocument/2006/relationships" id="259" r:id="Rcb52e0f06e1a49c7"/>
    <p:sldId xmlns:r="http://schemas.openxmlformats.org/officeDocument/2006/relationships" id="260" r:id="Re175aaede95741f7"/>
    <p:sldId xmlns:r="http://schemas.openxmlformats.org/officeDocument/2006/relationships" id="261" r:id="R781911abe5ee4174"/>
    <p:sldId xmlns:r="http://schemas.openxmlformats.org/officeDocument/2006/relationships" id="262" r:id="R50648d03ce9e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302d5aab34c44" /><Relationship Type="http://schemas.openxmlformats.org/officeDocument/2006/relationships/slide" Target="/ppt/slides/slide1.xml" Id="R7b9cdb80e73246dd" /><Relationship Type="http://schemas.openxmlformats.org/officeDocument/2006/relationships/slide" Target="/ppt/slides/slide2.xml" Id="Rbc9203b38e83441b" /><Relationship Type="http://schemas.openxmlformats.org/officeDocument/2006/relationships/slide" Target="/ppt/slides/slide3.xml" Id="Rcc67878664724ee0" /><Relationship Type="http://schemas.openxmlformats.org/officeDocument/2006/relationships/slide" Target="/ppt/slides/slide4.xml" Id="Rcb52e0f06e1a49c7" /><Relationship Type="http://schemas.openxmlformats.org/officeDocument/2006/relationships/slide" Target="/ppt/slides/slide5.xml" Id="Re175aaede95741f7" /><Relationship Type="http://schemas.openxmlformats.org/officeDocument/2006/relationships/slide" Target="/ppt/slides/slide6.xml" Id="R781911abe5ee4174" /><Relationship Type="http://schemas.openxmlformats.org/officeDocument/2006/relationships/slide" Target="/ppt/slides/slide7.xml" Id="R50648d03ce9e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66f546d25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f31bc8f6e415e" /><Relationship Type="http://schemas.openxmlformats.org/officeDocument/2006/relationships/theme" Target="/ppt/slideMasters/theme/theme1.xml" Id="Rc171b8046968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f31bc8f6e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86e64577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2d2e7dfed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d093b49ea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96fabf691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716d27243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8449394a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0d8e1f6a1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RUNE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RUNE SVENDSEN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RUNE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revisor.rune@online.no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818 393 482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