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047a74f83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5d669f8e41ca"/>
  </p:sldMasterIdLst>
  <p:sldIdLst>
    <p:sldId xmlns:r="http://schemas.openxmlformats.org/officeDocument/2006/relationships" id="256" r:id="Ra748e63d27c943a1"/>
    <p:sldId xmlns:r="http://schemas.openxmlformats.org/officeDocument/2006/relationships" id="257" r:id="R738feb7ad99e48ec"/>
    <p:sldId xmlns:r="http://schemas.openxmlformats.org/officeDocument/2006/relationships" id="258" r:id="R7abbb7019171484e"/>
    <p:sldId xmlns:r="http://schemas.openxmlformats.org/officeDocument/2006/relationships" id="259" r:id="R6f415197acba4758"/>
    <p:sldId xmlns:r="http://schemas.openxmlformats.org/officeDocument/2006/relationships" id="260" r:id="Ra6050b953689451d"/>
    <p:sldId xmlns:r="http://schemas.openxmlformats.org/officeDocument/2006/relationships" id="261" r:id="R36cd321ad1f9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5d669f8e41ca" /><Relationship Type="http://schemas.openxmlformats.org/officeDocument/2006/relationships/slide" Target="/ppt/slides/slide1.xml" Id="Ra748e63d27c943a1" /><Relationship Type="http://schemas.openxmlformats.org/officeDocument/2006/relationships/slide" Target="/ppt/slides/slide2.xml" Id="R738feb7ad99e48ec" /><Relationship Type="http://schemas.openxmlformats.org/officeDocument/2006/relationships/slide" Target="/ppt/slides/slide3.xml" Id="R7abbb7019171484e" /><Relationship Type="http://schemas.openxmlformats.org/officeDocument/2006/relationships/slide" Target="/ppt/slides/slide4.xml" Id="R6f415197acba4758" /><Relationship Type="http://schemas.openxmlformats.org/officeDocument/2006/relationships/slide" Target="/ppt/slides/slide5.xml" Id="Ra6050b953689451d" /><Relationship Type="http://schemas.openxmlformats.org/officeDocument/2006/relationships/slide" Target="/ppt/slides/slide6.xml" Id="R36cd321ad1f9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2b224b47d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26f5089434183" /><Relationship Type="http://schemas.openxmlformats.org/officeDocument/2006/relationships/theme" Target="/ppt/slideMasters/theme/theme1.xml" Id="R675695a749a2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26f508943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127402e4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7b897221f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f9d719d78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99c75dc36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7e6a74ff7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f25e16d7c4f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Melsheiveien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818 284 942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KVIA INVESTERING AS</a:t>
            </a:r>
          </a:p>
        </p:txBody>
      </p:sp>
    </p:spTree>
  </p:cSld>
  <p:clrMapOvr>
    <a:masterClrMapping xmlns:a="http://schemas.openxmlformats.org/drawingml/2006/main"/>
  </p:clrMapOvr>
</p:sld>
</file>