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f3eac569846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38320bebdb4855"/>
  </p:sldMasterIdLst>
  <p:sldIdLst>
    <p:sldId xmlns:r="http://schemas.openxmlformats.org/officeDocument/2006/relationships" id="256" r:id="R8db01f34ad6742fb"/>
    <p:sldId xmlns:r="http://schemas.openxmlformats.org/officeDocument/2006/relationships" id="257" r:id="Ra9489635f02f4079"/>
    <p:sldId xmlns:r="http://schemas.openxmlformats.org/officeDocument/2006/relationships" id="258" r:id="R2d82e86e13af48ee"/>
    <p:sldId xmlns:r="http://schemas.openxmlformats.org/officeDocument/2006/relationships" id="259" r:id="Re8bcac3bb00e4bba"/>
    <p:sldId xmlns:r="http://schemas.openxmlformats.org/officeDocument/2006/relationships" id="260" r:id="Re1fabe6c5a964925"/>
    <p:sldId xmlns:r="http://schemas.openxmlformats.org/officeDocument/2006/relationships" id="261" r:id="R665ab20bd431486f"/>
    <p:sldId xmlns:r="http://schemas.openxmlformats.org/officeDocument/2006/relationships" id="262" r:id="R23b5df72719141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8320bebdb4855" /><Relationship Type="http://schemas.openxmlformats.org/officeDocument/2006/relationships/slide" Target="/ppt/slides/slide1.xml" Id="R8db01f34ad6742fb" /><Relationship Type="http://schemas.openxmlformats.org/officeDocument/2006/relationships/slide" Target="/ppt/slides/slide2.xml" Id="Ra9489635f02f4079" /><Relationship Type="http://schemas.openxmlformats.org/officeDocument/2006/relationships/slide" Target="/ppt/slides/slide3.xml" Id="R2d82e86e13af48ee" /><Relationship Type="http://schemas.openxmlformats.org/officeDocument/2006/relationships/slide" Target="/ppt/slides/slide4.xml" Id="Re8bcac3bb00e4bba" /><Relationship Type="http://schemas.openxmlformats.org/officeDocument/2006/relationships/slide" Target="/ppt/slides/slide5.xml" Id="Re1fabe6c5a964925" /><Relationship Type="http://schemas.openxmlformats.org/officeDocument/2006/relationships/slide" Target="/ppt/slides/slide6.xml" Id="R665ab20bd431486f" /><Relationship Type="http://schemas.openxmlformats.org/officeDocument/2006/relationships/slide" Target="/ppt/slides/slide7.xml" Id="R23b5df72719141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94310ab264e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ab9bd7c3f4e19" /><Relationship Type="http://schemas.openxmlformats.org/officeDocument/2006/relationships/theme" Target="/ppt/slideMasters/theme/theme1.xml" Id="R1cdb30e30e7d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ab9bd7c3f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8ab7bd2b2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2b74c03af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49944d327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154b062d64b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13a61a0147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45d6eeb7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83c2024c7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HEGGEM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HEGGEM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10 864 340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13 058 713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IVAR HEGGEM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818 144 032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