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c5dda7ba8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74d8389ba4a75"/>
  </p:sldMasterIdLst>
  <p:sldIdLst>
    <p:sldId xmlns:r="http://schemas.openxmlformats.org/officeDocument/2006/relationships" id="256" r:id="R00dbc0081bc14a1a"/>
    <p:sldId xmlns:r="http://schemas.openxmlformats.org/officeDocument/2006/relationships" id="257" r:id="R76999291e7214749"/>
    <p:sldId xmlns:r="http://schemas.openxmlformats.org/officeDocument/2006/relationships" id="258" r:id="Rddf166fdaf4f4570"/>
    <p:sldId xmlns:r="http://schemas.openxmlformats.org/officeDocument/2006/relationships" id="259" r:id="Rbd12856fe4444eb8"/>
    <p:sldId xmlns:r="http://schemas.openxmlformats.org/officeDocument/2006/relationships" id="260" r:id="Rdec9800a5e904707"/>
    <p:sldId xmlns:r="http://schemas.openxmlformats.org/officeDocument/2006/relationships" id="261" r:id="R3173744e066f4f37"/>
    <p:sldId xmlns:r="http://schemas.openxmlformats.org/officeDocument/2006/relationships" id="262" r:id="R16826bd839e1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74d8389ba4a75" /><Relationship Type="http://schemas.openxmlformats.org/officeDocument/2006/relationships/slide" Target="/ppt/slides/slide1.xml" Id="R00dbc0081bc14a1a" /><Relationship Type="http://schemas.openxmlformats.org/officeDocument/2006/relationships/slide" Target="/ppt/slides/slide2.xml" Id="R76999291e7214749" /><Relationship Type="http://schemas.openxmlformats.org/officeDocument/2006/relationships/slide" Target="/ppt/slides/slide3.xml" Id="Rddf166fdaf4f4570" /><Relationship Type="http://schemas.openxmlformats.org/officeDocument/2006/relationships/slide" Target="/ppt/slides/slide4.xml" Id="Rbd12856fe4444eb8" /><Relationship Type="http://schemas.openxmlformats.org/officeDocument/2006/relationships/slide" Target="/ppt/slides/slide5.xml" Id="Rdec9800a5e904707" /><Relationship Type="http://schemas.openxmlformats.org/officeDocument/2006/relationships/slide" Target="/ppt/slides/slide6.xml" Id="R3173744e066f4f37" /><Relationship Type="http://schemas.openxmlformats.org/officeDocument/2006/relationships/slide" Target="/ppt/slides/slide7.xml" Id="R16826bd839e1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d704a9bec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72ce92bb4419" /><Relationship Type="http://schemas.openxmlformats.org/officeDocument/2006/relationships/theme" Target="/ppt/slideMasters/theme/theme1.xml" Id="Re26dda9a0421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672ce92bb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fd1acbef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125661ff9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30d12371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3c70afe7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b7cffa71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b4526176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ef5a6c46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