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d9ebec8ac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cb444f7342404b"/>
  </p:sldMasterIdLst>
  <p:sldIdLst>
    <p:sldId xmlns:r="http://schemas.openxmlformats.org/officeDocument/2006/relationships" id="256" r:id="R329aecca1fdb4c9b"/>
    <p:sldId xmlns:r="http://schemas.openxmlformats.org/officeDocument/2006/relationships" id="257" r:id="R2a54fcbab152426d"/>
    <p:sldId xmlns:r="http://schemas.openxmlformats.org/officeDocument/2006/relationships" id="258" r:id="R2a7b9cb371374e5b"/>
    <p:sldId xmlns:r="http://schemas.openxmlformats.org/officeDocument/2006/relationships" id="259" r:id="R6f7d1ee426da474b"/>
    <p:sldId xmlns:r="http://schemas.openxmlformats.org/officeDocument/2006/relationships" id="260" r:id="R6928b44b622d43be"/>
    <p:sldId xmlns:r="http://schemas.openxmlformats.org/officeDocument/2006/relationships" id="261" r:id="Rf03aa12969c14c33"/>
    <p:sldId xmlns:r="http://schemas.openxmlformats.org/officeDocument/2006/relationships" id="262" r:id="R3790260d8250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b444f7342404b" /><Relationship Type="http://schemas.openxmlformats.org/officeDocument/2006/relationships/slide" Target="/ppt/slides/slide1.xml" Id="R329aecca1fdb4c9b" /><Relationship Type="http://schemas.openxmlformats.org/officeDocument/2006/relationships/slide" Target="/ppt/slides/slide2.xml" Id="R2a54fcbab152426d" /><Relationship Type="http://schemas.openxmlformats.org/officeDocument/2006/relationships/slide" Target="/ppt/slides/slide3.xml" Id="R2a7b9cb371374e5b" /><Relationship Type="http://schemas.openxmlformats.org/officeDocument/2006/relationships/slide" Target="/ppt/slides/slide4.xml" Id="R6f7d1ee426da474b" /><Relationship Type="http://schemas.openxmlformats.org/officeDocument/2006/relationships/slide" Target="/ppt/slides/slide5.xml" Id="R6928b44b622d43be" /><Relationship Type="http://schemas.openxmlformats.org/officeDocument/2006/relationships/slide" Target="/ppt/slides/slide6.xml" Id="Rf03aa12969c14c33" /><Relationship Type="http://schemas.openxmlformats.org/officeDocument/2006/relationships/slide" Target="/ppt/slides/slide7.xml" Id="R3790260d8250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368d9f611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8e443b6c04bbc" /><Relationship Type="http://schemas.openxmlformats.org/officeDocument/2006/relationships/theme" Target="/ppt/slideMasters/theme/theme1.xml" Id="R9c7e0fc713144b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8e443b6c0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112186e43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7ebf0eced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fe12e3849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ec76aab3c4d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3f2eb125e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29e01932342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8cf419dfa48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NORDMOEN AS ble etablert [år] og holder til i Budalen.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8 264 839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 OLAV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ARNSTEIN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Arnstein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arnsteinmoen@icloud.com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817 660 622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