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9c92ec85b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a6732917f4f2d"/>
  </p:sldMasterIdLst>
  <p:sldIdLst>
    <p:sldId xmlns:r="http://schemas.openxmlformats.org/officeDocument/2006/relationships" id="256" r:id="R7dc386c997d242f8"/>
    <p:sldId xmlns:r="http://schemas.openxmlformats.org/officeDocument/2006/relationships" id="257" r:id="R0dc1a4d12efe47c0"/>
    <p:sldId xmlns:r="http://schemas.openxmlformats.org/officeDocument/2006/relationships" id="258" r:id="Rb6cf4931eb414c0a"/>
    <p:sldId xmlns:r="http://schemas.openxmlformats.org/officeDocument/2006/relationships" id="259" r:id="Raa6ff5d7d07c46e8"/>
    <p:sldId xmlns:r="http://schemas.openxmlformats.org/officeDocument/2006/relationships" id="260" r:id="R208f651091234150"/>
    <p:sldId xmlns:r="http://schemas.openxmlformats.org/officeDocument/2006/relationships" id="261" r:id="R8b2fc2a889914996"/>
    <p:sldId xmlns:r="http://schemas.openxmlformats.org/officeDocument/2006/relationships" id="262" r:id="Rffdc6ae01b38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a6732917f4f2d" /><Relationship Type="http://schemas.openxmlformats.org/officeDocument/2006/relationships/slide" Target="/ppt/slides/slide1.xml" Id="R7dc386c997d242f8" /><Relationship Type="http://schemas.openxmlformats.org/officeDocument/2006/relationships/slide" Target="/ppt/slides/slide2.xml" Id="R0dc1a4d12efe47c0" /><Relationship Type="http://schemas.openxmlformats.org/officeDocument/2006/relationships/slide" Target="/ppt/slides/slide3.xml" Id="Rb6cf4931eb414c0a" /><Relationship Type="http://schemas.openxmlformats.org/officeDocument/2006/relationships/slide" Target="/ppt/slides/slide4.xml" Id="Raa6ff5d7d07c46e8" /><Relationship Type="http://schemas.openxmlformats.org/officeDocument/2006/relationships/slide" Target="/ppt/slides/slide5.xml" Id="R208f651091234150" /><Relationship Type="http://schemas.openxmlformats.org/officeDocument/2006/relationships/slide" Target="/ppt/slides/slide6.xml" Id="R8b2fc2a889914996" /><Relationship Type="http://schemas.openxmlformats.org/officeDocument/2006/relationships/slide" Target="/ppt/slides/slide7.xml" Id="Rffdc6ae01b38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0e5428bb4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f73843a843f8" /><Relationship Type="http://schemas.openxmlformats.org/officeDocument/2006/relationships/theme" Target="/ppt/slideMasters/theme/theme1.xml" Id="R0963785d5929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6f73843a8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deebd382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1fbc72f0a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6cf1814f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1407b83a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31442aea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50881ae0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3a0c247c1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