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cb9346ddf348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859f5c2b9c4107"/>
  </p:sldMasterIdLst>
  <p:sldIdLst>
    <p:sldId xmlns:r="http://schemas.openxmlformats.org/officeDocument/2006/relationships" id="256" r:id="Rda6e6bf41dee444f"/>
    <p:sldId xmlns:r="http://schemas.openxmlformats.org/officeDocument/2006/relationships" id="257" r:id="Rfe4f19a2056d4104"/>
    <p:sldId xmlns:r="http://schemas.openxmlformats.org/officeDocument/2006/relationships" id="258" r:id="R8f88611097e24d02"/>
    <p:sldId xmlns:r="http://schemas.openxmlformats.org/officeDocument/2006/relationships" id="259" r:id="Rcf6fc0148de34210"/>
    <p:sldId xmlns:r="http://schemas.openxmlformats.org/officeDocument/2006/relationships" id="260" r:id="R317732a6cbf84c79"/>
    <p:sldId xmlns:r="http://schemas.openxmlformats.org/officeDocument/2006/relationships" id="261" r:id="R1335ccdecebb442b"/>
    <p:sldId xmlns:r="http://schemas.openxmlformats.org/officeDocument/2006/relationships" id="262" r:id="R314cff973a2249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859f5c2b9c4107" /><Relationship Type="http://schemas.openxmlformats.org/officeDocument/2006/relationships/slide" Target="/ppt/slides/slide1.xml" Id="Rda6e6bf41dee444f" /><Relationship Type="http://schemas.openxmlformats.org/officeDocument/2006/relationships/slide" Target="/ppt/slides/slide2.xml" Id="Rfe4f19a2056d4104" /><Relationship Type="http://schemas.openxmlformats.org/officeDocument/2006/relationships/slide" Target="/ppt/slides/slide3.xml" Id="R8f88611097e24d02" /><Relationship Type="http://schemas.openxmlformats.org/officeDocument/2006/relationships/slide" Target="/ppt/slides/slide4.xml" Id="Rcf6fc0148de34210" /><Relationship Type="http://schemas.openxmlformats.org/officeDocument/2006/relationships/slide" Target="/ppt/slides/slide5.xml" Id="R317732a6cbf84c79" /><Relationship Type="http://schemas.openxmlformats.org/officeDocument/2006/relationships/slide" Target="/ppt/slides/slide6.xml" Id="R1335ccdecebb442b" /><Relationship Type="http://schemas.openxmlformats.org/officeDocument/2006/relationships/slide" Target="/ppt/slides/slide7.xml" Id="R314cff973a2249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54abfe54ec4b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8533187aa4fc4" /><Relationship Type="http://schemas.openxmlformats.org/officeDocument/2006/relationships/theme" Target="/ppt/slideMasters/theme/theme1.xml" Id="R2b2c54285ecd49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b8533187aa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b9572bd2d4a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70f5f047742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bd6e10e934f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f205f66d42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e4e95c58242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9b014ebff40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8198f8baa4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RIJE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RIJE HOLDING AS ble etablert [år] og holder til i Ranheim.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860 336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1 669 126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1 670 126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RUBEN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Brattvollvegen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7056 Ranheim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816 034 582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RIJE HOLDING AS</a:t>
            </a:r>
          </a:p>
        </p:txBody>
      </p:sp>
    </p:spTree>
  </p:cSld>
  <p:clrMapOvr>
    <a:masterClrMapping xmlns:a="http://schemas.openxmlformats.org/drawingml/2006/main"/>
  </p:clrMapOvr>
</p:sld>
</file>