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f5354a0ca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ed3cff9714776"/>
  </p:sldMasterIdLst>
  <p:sldIdLst>
    <p:sldId xmlns:r="http://schemas.openxmlformats.org/officeDocument/2006/relationships" id="256" r:id="R9a56c07290514dbb"/>
    <p:sldId xmlns:r="http://schemas.openxmlformats.org/officeDocument/2006/relationships" id="257" r:id="Rbf74e2b9db414037"/>
    <p:sldId xmlns:r="http://schemas.openxmlformats.org/officeDocument/2006/relationships" id="258" r:id="R17f71807c2c542de"/>
    <p:sldId xmlns:r="http://schemas.openxmlformats.org/officeDocument/2006/relationships" id="259" r:id="R8d5339631de34377"/>
    <p:sldId xmlns:r="http://schemas.openxmlformats.org/officeDocument/2006/relationships" id="260" r:id="Rc272b63abab04b9e"/>
    <p:sldId xmlns:r="http://schemas.openxmlformats.org/officeDocument/2006/relationships" id="261" r:id="R74c0f0ad87d94ef4"/>
    <p:sldId xmlns:r="http://schemas.openxmlformats.org/officeDocument/2006/relationships" id="262" r:id="Raf9207cfe282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ed3cff9714776" /><Relationship Type="http://schemas.openxmlformats.org/officeDocument/2006/relationships/slide" Target="/ppt/slides/slide1.xml" Id="R9a56c07290514dbb" /><Relationship Type="http://schemas.openxmlformats.org/officeDocument/2006/relationships/slide" Target="/ppt/slides/slide2.xml" Id="Rbf74e2b9db414037" /><Relationship Type="http://schemas.openxmlformats.org/officeDocument/2006/relationships/slide" Target="/ppt/slides/slide3.xml" Id="R17f71807c2c542de" /><Relationship Type="http://schemas.openxmlformats.org/officeDocument/2006/relationships/slide" Target="/ppt/slides/slide4.xml" Id="R8d5339631de34377" /><Relationship Type="http://schemas.openxmlformats.org/officeDocument/2006/relationships/slide" Target="/ppt/slides/slide5.xml" Id="Rc272b63abab04b9e" /><Relationship Type="http://schemas.openxmlformats.org/officeDocument/2006/relationships/slide" Target="/ppt/slides/slide6.xml" Id="R74c0f0ad87d94ef4" /><Relationship Type="http://schemas.openxmlformats.org/officeDocument/2006/relationships/slide" Target="/ppt/slides/slide7.xml" Id="Raf9207cfe282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b0d60295441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92e86d4e64a54" /><Relationship Type="http://schemas.openxmlformats.org/officeDocument/2006/relationships/theme" Target="/ppt/slideMasters/theme/theme1.xml" Id="R5589b90e3a1c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92e86d4e6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6baacb083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8aac5835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84c7073b3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f7e236472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a3ce99b434a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a7f6d61f5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3f6cd199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102 229 089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816 025 982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