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1fa80ef0a944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5ef53fdfb04952"/>
  </p:sldMasterIdLst>
  <p:sldIdLst>
    <p:sldId xmlns:r="http://schemas.openxmlformats.org/officeDocument/2006/relationships" id="256" r:id="Ra4f50be3e1954350"/>
    <p:sldId xmlns:r="http://schemas.openxmlformats.org/officeDocument/2006/relationships" id="257" r:id="Rfc3d1a41b13e49d4"/>
    <p:sldId xmlns:r="http://schemas.openxmlformats.org/officeDocument/2006/relationships" id="258" r:id="Ra2e5adb3f0174e02"/>
    <p:sldId xmlns:r="http://schemas.openxmlformats.org/officeDocument/2006/relationships" id="259" r:id="R3fa2ea2e3e7c478e"/>
    <p:sldId xmlns:r="http://schemas.openxmlformats.org/officeDocument/2006/relationships" id="260" r:id="R6b6749753ba340ef"/>
    <p:sldId xmlns:r="http://schemas.openxmlformats.org/officeDocument/2006/relationships" id="261" r:id="Ra34d24e3ccf04349"/>
    <p:sldId xmlns:r="http://schemas.openxmlformats.org/officeDocument/2006/relationships" id="262" r:id="R901eab74f07140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5ef53fdfb04952" /><Relationship Type="http://schemas.openxmlformats.org/officeDocument/2006/relationships/slide" Target="/ppt/slides/slide1.xml" Id="Ra4f50be3e1954350" /><Relationship Type="http://schemas.openxmlformats.org/officeDocument/2006/relationships/slide" Target="/ppt/slides/slide2.xml" Id="Rfc3d1a41b13e49d4" /><Relationship Type="http://schemas.openxmlformats.org/officeDocument/2006/relationships/slide" Target="/ppt/slides/slide3.xml" Id="Ra2e5adb3f0174e02" /><Relationship Type="http://schemas.openxmlformats.org/officeDocument/2006/relationships/slide" Target="/ppt/slides/slide4.xml" Id="R3fa2ea2e3e7c478e" /><Relationship Type="http://schemas.openxmlformats.org/officeDocument/2006/relationships/slide" Target="/ppt/slides/slide5.xml" Id="R6b6749753ba340ef" /><Relationship Type="http://schemas.openxmlformats.org/officeDocument/2006/relationships/slide" Target="/ppt/slides/slide6.xml" Id="Ra34d24e3ccf04349" /><Relationship Type="http://schemas.openxmlformats.org/officeDocument/2006/relationships/slide" Target="/ppt/slides/slide7.xml" Id="R901eab74f07140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1e9bdd23e41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b9ee19faf4c02" /><Relationship Type="http://schemas.openxmlformats.org/officeDocument/2006/relationships/theme" Target="/ppt/slideMasters/theme/theme1.xml" Id="R28bad76ff8564d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fb9ee19faf4c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7999a40f749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3cccb544e4f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188d5bb0e48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86315b3c54c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53b1345da40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c30febb1740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76879047041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217 318 000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2 327 763 000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2 376 577 000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OLE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Sundts gate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816 008 352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