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a465376d1940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d7df422bbf4357"/>
  </p:sldMasterIdLst>
  <p:sldIdLst>
    <p:sldId xmlns:r="http://schemas.openxmlformats.org/officeDocument/2006/relationships" id="256" r:id="R42efd6c6896a4df4"/>
    <p:sldId xmlns:r="http://schemas.openxmlformats.org/officeDocument/2006/relationships" id="257" r:id="Raabfb9e7ccea4527"/>
    <p:sldId xmlns:r="http://schemas.openxmlformats.org/officeDocument/2006/relationships" id="258" r:id="R824328930b6a4339"/>
    <p:sldId xmlns:r="http://schemas.openxmlformats.org/officeDocument/2006/relationships" id="259" r:id="R52d1c67f1038494b"/>
    <p:sldId xmlns:r="http://schemas.openxmlformats.org/officeDocument/2006/relationships" id="260" r:id="R1898e5b333b74644"/>
    <p:sldId xmlns:r="http://schemas.openxmlformats.org/officeDocument/2006/relationships" id="261" r:id="R7d14ca5aef2944ae"/>
    <p:sldId xmlns:r="http://schemas.openxmlformats.org/officeDocument/2006/relationships" id="262" r:id="R4328567c57744f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d7df422bbf4357" /><Relationship Type="http://schemas.openxmlformats.org/officeDocument/2006/relationships/slide" Target="/ppt/slides/slide1.xml" Id="R42efd6c6896a4df4" /><Relationship Type="http://schemas.openxmlformats.org/officeDocument/2006/relationships/slide" Target="/ppt/slides/slide2.xml" Id="Raabfb9e7ccea4527" /><Relationship Type="http://schemas.openxmlformats.org/officeDocument/2006/relationships/slide" Target="/ppt/slides/slide3.xml" Id="R824328930b6a4339" /><Relationship Type="http://schemas.openxmlformats.org/officeDocument/2006/relationships/slide" Target="/ppt/slides/slide4.xml" Id="R52d1c67f1038494b" /><Relationship Type="http://schemas.openxmlformats.org/officeDocument/2006/relationships/slide" Target="/ppt/slides/slide5.xml" Id="R1898e5b333b74644" /><Relationship Type="http://schemas.openxmlformats.org/officeDocument/2006/relationships/slide" Target="/ppt/slides/slide6.xml" Id="R7d14ca5aef2944ae" /><Relationship Type="http://schemas.openxmlformats.org/officeDocument/2006/relationships/slide" Target="/ppt/slides/slide7.xml" Id="R4328567c57744f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9ea277a2f45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aa3667d0e4b06" /><Relationship Type="http://schemas.openxmlformats.org/officeDocument/2006/relationships/theme" Target="/ppt/slideMasters/theme/theme1.xml" Id="Rd29927e594bb4d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8aa3667d0e4b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5bc941ff04f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57cda9edd4b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46d47bfa945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3dd334a164d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9b30a075f4e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5b4f2844f45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59873945a45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KRISLO HOLDING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899 092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1 627 769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1 648 667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KLETTE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815 760 352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