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e6f93770f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2aa49114aa476a"/>
  </p:sldMasterIdLst>
  <p:sldIdLst>
    <p:sldId xmlns:r="http://schemas.openxmlformats.org/officeDocument/2006/relationships" id="256" r:id="R5467eafc38674e1d"/>
    <p:sldId xmlns:r="http://schemas.openxmlformats.org/officeDocument/2006/relationships" id="257" r:id="Re0e29407d5b34b8a"/>
    <p:sldId xmlns:r="http://schemas.openxmlformats.org/officeDocument/2006/relationships" id="258" r:id="Rbb5ed64dac9e4158"/>
    <p:sldId xmlns:r="http://schemas.openxmlformats.org/officeDocument/2006/relationships" id="259" r:id="Rf99ea0004213436b"/>
    <p:sldId xmlns:r="http://schemas.openxmlformats.org/officeDocument/2006/relationships" id="260" r:id="R703d066f70f54776"/>
    <p:sldId xmlns:r="http://schemas.openxmlformats.org/officeDocument/2006/relationships" id="261" r:id="R6f51134f5f65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aa49114aa476a" /><Relationship Type="http://schemas.openxmlformats.org/officeDocument/2006/relationships/slide" Target="/ppt/slides/slide1.xml" Id="R5467eafc38674e1d" /><Relationship Type="http://schemas.openxmlformats.org/officeDocument/2006/relationships/slide" Target="/ppt/slides/slide2.xml" Id="Re0e29407d5b34b8a" /><Relationship Type="http://schemas.openxmlformats.org/officeDocument/2006/relationships/slide" Target="/ppt/slides/slide3.xml" Id="Rbb5ed64dac9e4158" /><Relationship Type="http://schemas.openxmlformats.org/officeDocument/2006/relationships/slide" Target="/ppt/slides/slide4.xml" Id="Rf99ea0004213436b" /><Relationship Type="http://schemas.openxmlformats.org/officeDocument/2006/relationships/slide" Target="/ppt/slides/slide5.xml" Id="R703d066f70f54776" /><Relationship Type="http://schemas.openxmlformats.org/officeDocument/2006/relationships/slide" Target="/ppt/slides/slide6.xml" Id="R6f51134f5f65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c92d9de98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2ee9b15f94b67" /><Relationship Type="http://schemas.openxmlformats.org/officeDocument/2006/relationships/theme" Target="/ppt/slideMasters/theme/theme1.xml" Id="R9b90a473c45a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2ee9b15f94b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d534159d24e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fcc57443a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5ab64895343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34a811d2e4a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f2aa73c7b4e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427677314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815 760 352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