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f60fb4252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0b673fe734785"/>
  </p:sldMasterIdLst>
  <p:sldIdLst>
    <p:sldId xmlns:r="http://schemas.openxmlformats.org/officeDocument/2006/relationships" id="256" r:id="R956b68565cc840f5"/>
    <p:sldId xmlns:r="http://schemas.openxmlformats.org/officeDocument/2006/relationships" id="257" r:id="R7c34d2bde45d4bcb"/>
    <p:sldId xmlns:r="http://schemas.openxmlformats.org/officeDocument/2006/relationships" id="258" r:id="Reffa011d94ad4630"/>
    <p:sldId xmlns:r="http://schemas.openxmlformats.org/officeDocument/2006/relationships" id="259" r:id="R8551609593fc459f"/>
    <p:sldId xmlns:r="http://schemas.openxmlformats.org/officeDocument/2006/relationships" id="260" r:id="R5552eb9d3a3e46d5"/>
    <p:sldId xmlns:r="http://schemas.openxmlformats.org/officeDocument/2006/relationships" id="261" r:id="Rf707d16096574990"/>
    <p:sldId xmlns:r="http://schemas.openxmlformats.org/officeDocument/2006/relationships" id="262" r:id="R4e006e497165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0b673fe734785" /><Relationship Type="http://schemas.openxmlformats.org/officeDocument/2006/relationships/slide" Target="/ppt/slides/slide1.xml" Id="R956b68565cc840f5" /><Relationship Type="http://schemas.openxmlformats.org/officeDocument/2006/relationships/slide" Target="/ppt/slides/slide2.xml" Id="R7c34d2bde45d4bcb" /><Relationship Type="http://schemas.openxmlformats.org/officeDocument/2006/relationships/slide" Target="/ppt/slides/slide3.xml" Id="Reffa011d94ad4630" /><Relationship Type="http://schemas.openxmlformats.org/officeDocument/2006/relationships/slide" Target="/ppt/slides/slide4.xml" Id="R8551609593fc459f" /><Relationship Type="http://schemas.openxmlformats.org/officeDocument/2006/relationships/slide" Target="/ppt/slides/slide5.xml" Id="R5552eb9d3a3e46d5" /><Relationship Type="http://schemas.openxmlformats.org/officeDocument/2006/relationships/slide" Target="/ppt/slides/slide6.xml" Id="Rf707d16096574990" /><Relationship Type="http://schemas.openxmlformats.org/officeDocument/2006/relationships/slide" Target="/ppt/slides/slide7.xml" Id="R4e006e497165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ed39308d949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e14714ee94217" /><Relationship Type="http://schemas.openxmlformats.org/officeDocument/2006/relationships/theme" Target="/ppt/slideMasters/theme/theme1.xml" Id="R8b8ef568679d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e14714ee9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da5f47146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8d564032c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9214b6cb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a1807a4a4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9685ce124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0edb1a794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21049a8f5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VENTHON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VENTHON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2 638 556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BJAANES GJERDE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BJAANES GJERDE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Riddarhaugen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815 526 422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